
<file path=[Content_Types].xml><?xml version="1.0" encoding="utf-8"?>
<Types xmlns="http://schemas.openxmlformats.org/package/2006/content-types">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autoCompressPictures="0">
  <p:sldMasterIdLst>
    <p:sldMasterId id="2147483660" r:id="rId1"/>
  </p:sldMasterIdLst>
  <p:notesMasterIdLst>
    <p:notesMasterId r:id="rId26"/>
  </p:notesMasterIdLst>
  <p:handoutMasterIdLst>
    <p:handoutMasterId r:id="rId27"/>
  </p:handoutMasterIdLst>
  <p:sldIdLst>
    <p:sldId id="296" r:id="rId2"/>
    <p:sldId id="297" r:id="rId3"/>
    <p:sldId id="298" r:id="rId4"/>
    <p:sldId id="299" r:id="rId5"/>
    <p:sldId id="327" r:id="rId6"/>
    <p:sldId id="301" r:id="rId7"/>
    <p:sldId id="302" r:id="rId8"/>
    <p:sldId id="303" r:id="rId9"/>
    <p:sldId id="304" r:id="rId10"/>
    <p:sldId id="305" r:id="rId11"/>
    <p:sldId id="306" r:id="rId12"/>
    <p:sldId id="307" r:id="rId13"/>
    <p:sldId id="328" r:id="rId14"/>
    <p:sldId id="309" r:id="rId15"/>
    <p:sldId id="310" r:id="rId16"/>
    <p:sldId id="311" r:id="rId17"/>
    <p:sldId id="312" r:id="rId18"/>
    <p:sldId id="313" r:id="rId19"/>
    <p:sldId id="314" r:id="rId20"/>
    <p:sldId id="324" r:id="rId21"/>
    <p:sldId id="325" r:id="rId22"/>
    <p:sldId id="326" r:id="rId23"/>
    <p:sldId id="319" r:id="rId24"/>
    <p:sldId id="320" r:id="rId25"/>
  </p:sldIdLst>
  <p:sldSz cx="9144000" cy="5143500" type="screen16x9"/>
  <p:notesSz cx="6858000" cy="9144000"/>
  <p:embeddedFontLst>
    <p:embeddedFont>
      <p:font typeface="Calibri" panose="020F0502020204030204" pitchFamily="34" charset="0"/>
      <p:regular r:id="rId28"/>
      <p:bold r:id="rId29"/>
      <p:italic r:id="rId30"/>
      <p:boldItalic r:id="rId31"/>
    </p:embeddedFont>
    <p:embeddedFont>
      <p:font typeface="Georgia" panose="02040502050405020303" pitchFamily="18" charset="0"/>
      <p:regular r:id="rId32"/>
      <p:bold r:id="rId33"/>
      <p:italic r:id="rId34"/>
      <p:boldItalic r:id="rId35"/>
    </p:embeddedFont>
    <p:embeddedFont>
      <p:font typeface="Lato" panose="020F0502020204030203" pitchFamily="34" charset="0"/>
      <p:regular r:id="rId36"/>
      <p:bold r:id="rId37"/>
      <p:italic r:id="rId38"/>
      <p:boldItalic r:id="rId39"/>
    </p:embeddedFont>
    <p:embeddedFont>
      <p:font typeface="Lato Light" panose="020F0302020204030203" pitchFamily="34" charset="0"/>
      <p:regular r:id="rId40"/>
      <p:italic r:id="rId41"/>
    </p:embeddedFont>
  </p:embeddedFont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2" pos="5760" userDrawn="1">
          <p15:clr>
            <a:srgbClr val="A4A3A4"/>
          </p15:clr>
        </p15:guide>
        <p15:guide id="3" orient="horz" pos="3240"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7ACB00"/>
    <a:srgbClr val="F5F4F4"/>
    <a:srgbClr val="D9D7D7"/>
    <a:srgbClr val="150F96"/>
    <a:srgbClr val="FF6600"/>
    <a:srgbClr val="B888DE"/>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7605"/>
    <p:restoredTop sz="94728"/>
  </p:normalViewPr>
  <p:slideViewPr>
    <p:cSldViewPr snapToGrid="0" snapToObjects="1" showGuides="1">
      <p:cViewPr varScale="1">
        <p:scale>
          <a:sx n="137" d="100"/>
          <a:sy n="137" d="100"/>
        </p:scale>
        <p:origin x="1326" y="126"/>
      </p:cViewPr>
      <p:guideLst>
        <p:guide pos="5760"/>
        <p:guide orient="horz" pos="3240"/>
      </p:guideLst>
    </p:cSldViewPr>
  </p:slideViewPr>
  <p:notesTextViewPr>
    <p:cViewPr>
      <p:scale>
        <a:sx n="1" d="1"/>
        <a:sy n="1" d="1"/>
      </p:scale>
      <p:origin x="0" y="0"/>
    </p:cViewPr>
  </p:notesTextViewPr>
  <p:notesViewPr>
    <p:cSldViewPr snapToGrid="0" snapToObjects="1" showGuides="1">
      <p:cViewPr varScale="1">
        <p:scale>
          <a:sx n="93" d="100"/>
          <a:sy n="93" d="100"/>
        </p:scale>
        <p:origin x="3288" y="208"/>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9" Type="http://schemas.openxmlformats.org/officeDocument/2006/relationships/font" Target="fonts/font12.fntdata"/><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font" Target="fonts/font7.fntdata"/><Relationship Id="rId42"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font" Target="fonts/font6.fntdata"/><Relationship Id="rId38" Type="http://schemas.openxmlformats.org/officeDocument/2006/relationships/font" Target="fonts/font11.fntdata"/><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font" Target="fonts/font2.fntdata"/><Relationship Id="rId41" Type="http://schemas.openxmlformats.org/officeDocument/2006/relationships/font" Target="fonts/font14.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font" Target="fonts/font5.fntdata"/><Relationship Id="rId37" Type="http://schemas.openxmlformats.org/officeDocument/2006/relationships/font" Target="fonts/font10.fntdata"/><Relationship Id="rId40" Type="http://schemas.openxmlformats.org/officeDocument/2006/relationships/font" Target="fonts/font13.fntdata"/><Relationship Id="rId45"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font" Target="fonts/font1.fntdata"/><Relationship Id="rId36" Type="http://schemas.openxmlformats.org/officeDocument/2006/relationships/font" Target="fonts/font9.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4.fntdata"/><Relationship Id="rId44"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handoutMaster" Target="handoutMasters/handoutMaster1.xml"/><Relationship Id="rId30" Type="http://schemas.openxmlformats.org/officeDocument/2006/relationships/font" Target="fonts/font3.fntdata"/><Relationship Id="rId35" Type="http://schemas.openxmlformats.org/officeDocument/2006/relationships/font" Target="fonts/font8.fntdata"/><Relationship Id="rId43"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1A559C2D-547D-4B4F-8BF8-04CB1B1824D9}"/>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latin typeface="Arial" panose="020B0604020202020204" pitchFamily="34" charset="0"/>
            </a:endParaRPr>
          </a:p>
        </p:txBody>
      </p:sp>
      <p:sp>
        <p:nvSpPr>
          <p:cNvPr id="3" name="Date Placeholder 2">
            <a:extLst>
              <a:ext uri="{FF2B5EF4-FFF2-40B4-BE49-F238E27FC236}">
                <a16:creationId xmlns:a16="http://schemas.microsoft.com/office/drawing/2014/main" id="{0B7CC316-D7B9-6541-8EE9-3C59EC70F7CF}"/>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B3AA6431-AE64-EE49-BAE8-18E7C74EFF45}" type="datetimeFigureOut">
              <a:rPr lang="en-US" smtClean="0">
                <a:latin typeface="Arial" panose="020B0604020202020204" pitchFamily="34" charset="0"/>
              </a:rPr>
              <a:t>4/27/2021</a:t>
            </a:fld>
            <a:endParaRPr lang="en-US">
              <a:latin typeface="Arial" panose="020B0604020202020204" pitchFamily="34" charset="0"/>
            </a:endParaRPr>
          </a:p>
        </p:txBody>
      </p:sp>
      <p:sp>
        <p:nvSpPr>
          <p:cNvPr id="4" name="Footer Placeholder 3">
            <a:extLst>
              <a:ext uri="{FF2B5EF4-FFF2-40B4-BE49-F238E27FC236}">
                <a16:creationId xmlns:a16="http://schemas.microsoft.com/office/drawing/2014/main" id="{654CEF3B-1765-7F4C-812C-AFDDE167834F}"/>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latin typeface="Arial" panose="020B0604020202020204" pitchFamily="34" charset="0"/>
            </a:endParaRPr>
          </a:p>
        </p:txBody>
      </p:sp>
      <p:sp>
        <p:nvSpPr>
          <p:cNvPr id="5" name="Slide Number Placeholder 4">
            <a:extLst>
              <a:ext uri="{FF2B5EF4-FFF2-40B4-BE49-F238E27FC236}">
                <a16:creationId xmlns:a16="http://schemas.microsoft.com/office/drawing/2014/main" id="{204F4103-072E-2C45-9328-1B430BEA4303}"/>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C2A5C27E-0D74-3F45-9A6A-65362A02EEEA}" type="slidenum">
              <a:rPr lang="en-US" smtClean="0">
                <a:latin typeface="Arial" panose="020B0604020202020204" pitchFamily="34" charset="0"/>
              </a:rPr>
              <a:t>‹#›</a:t>
            </a:fld>
            <a:endParaRPr lang="en-US">
              <a:latin typeface="Arial" panose="020B0604020202020204" pitchFamily="34" charset="0"/>
            </a:endParaRPr>
          </a:p>
        </p:txBody>
      </p:sp>
    </p:spTree>
    <p:extLst>
      <p:ext uri="{BB962C8B-B14F-4D97-AF65-F5344CB8AC3E}">
        <p14:creationId xmlns:p14="http://schemas.microsoft.com/office/powerpoint/2010/main" val="51249178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b="0" i="0">
                <a:latin typeface="Arial" panose="020B0604020202020204" pitchFamily="34" charset="0"/>
              </a:defRPr>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b="0" i="0">
                <a:latin typeface="Arial" panose="020B0604020202020204" pitchFamily="34" charset="0"/>
              </a:defRPr>
            </a:lvl1pPr>
          </a:lstStyle>
          <a:p>
            <a:fld id="{823BFFC6-CC4A-B040-846E-E2E2A4AEA021}" type="datetimeFigureOut">
              <a:rPr lang="en-GB" smtClean="0"/>
              <a:pPr/>
              <a:t>27/04/2021</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b="0" i="0">
                <a:latin typeface="Arial" panose="020B0604020202020204" pitchFamily="34" charset="0"/>
              </a:defRPr>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b="0" i="0">
                <a:latin typeface="Arial" panose="020B0604020202020204" pitchFamily="34" charset="0"/>
              </a:defRPr>
            </a:lvl1pPr>
          </a:lstStyle>
          <a:p>
            <a:fld id="{05AB37B5-35CF-734D-8000-3DA8B761D21E}" type="slidenum">
              <a:rPr lang="en-GB" smtClean="0"/>
              <a:pPr/>
              <a:t>‹#›</a:t>
            </a:fld>
            <a:endParaRPr lang="en-GB"/>
          </a:p>
        </p:txBody>
      </p:sp>
    </p:spTree>
    <p:extLst>
      <p:ext uri="{BB962C8B-B14F-4D97-AF65-F5344CB8AC3E}">
        <p14:creationId xmlns:p14="http://schemas.microsoft.com/office/powerpoint/2010/main" val="3719421710"/>
      </p:ext>
    </p:extLst>
  </p:cSld>
  <p:clrMap bg1="lt1" tx1="dk1" bg2="lt2" tx2="dk2" accent1="accent1" accent2="accent2" accent3="accent3" accent4="accent4" accent5="accent5" accent6="accent6" hlink="hlink" folHlink="folHlink"/>
  <p:notesStyle>
    <a:lvl1pPr marL="0" algn="l" defTabSz="685800" rtl="0" eaLnBrk="1" latinLnBrk="0" hangingPunct="1">
      <a:defRPr sz="900" b="0" i="0" kern="1200">
        <a:solidFill>
          <a:schemeClr val="tx1"/>
        </a:solidFill>
        <a:latin typeface="Arial" panose="020B0604020202020204" pitchFamily="34" charset="0"/>
        <a:ea typeface="+mn-ea"/>
        <a:cs typeface="+mn-cs"/>
      </a:defRPr>
    </a:lvl1pPr>
    <a:lvl2pPr marL="342900" algn="l" defTabSz="685800" rtl="0" eaLnBrk="1" latinLnBrk="0" hangingPunct="1">
      <a:defRPr sz="900" b="0" i="0" kern="1200">
        <a:solidFill>
          <a:schemeClr val="tx1"/>
        </a:solidFill>
        <a:latin typeface="Arial" panose="020B0604020202020204" pitchFamily="34" charset="0"/>
        <a:ea typeface="+mn-ea"/>
        <a:cs typeface="+mn-cs"/>
      </a:defRPr>
    </a:lvl2pPr>
    <a:lvl3pPr marL="685800" algn="l" defTabSz="685800" rtl="0" eaLnBrk="1" latinLnBrk="0" hangingPunct="1">
      <a:defRPr sz="900" b="0" i="0" kern="1200">
        <a:solidFill>
          <a:schemeClr val="tx1"/>
        </a:solidFill>
        <a:latin typeface="Arial" panose="020B0604020202020204" pitchFamily="34" charset="0"/>
        <a:ea typeface="+mn-ea"/>
        <a:cs typeface="+mn-cs"/>
      </a:defRPr>
    </a:lvl3pPr>
    <a:lvl4pPr marL="1028700" algn="l" defTabSz="685800" rtl="0" eaLnBrk="1" latinLnBrk="0" hangingPunct="1">
      <a:defRPr sz="900" b="0" i="0" kern="1200">
        <a:solidFill>
          <a:schemeClr val="tx1"/>
        </a:solidFill>
        <a:latin typeface="Arial" panose="020B0604020202020204" pitchFamily="34" charset="0"/>
        <a:ea typeface="+mn-ea"/>
        <a:cs typeface="+mn-cs"/>
      </a:defRPr>
    </a:lvl4pPr>
    <a:lvl5pPr marL="1371600" algn="l" defTabSz="685800" rtl="0" eaLnBrk="1" latinLnBrk="0" hangingPunct="1">
      <a:defRPr sz="900" b="0" i="0" kern="1200">
        <a:solidFill>
          <a:schemeClr val="tx1"/>
        </a:solidFill>
        <a:latin typeface="Arial" panose="020B0604020202020204" pitchFamily="34" charset="0"/>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05AB37B5-35CF-734D-8000-3DA8B761D21E}" type="slidenum">
              <a:rPr lang="en-GB" smtClean="0"/>
              <a:pPr/>
              <a:t>3</a:t>
            </a:fld>
            <a:endParaRPr lang="en-GB"/>
          </a:p>
        </p:txBody>
      </p:sp>
    </p:spTree>
    <p:extLst>
      <p:ext uri="{BB962C8B-B14F-4D97-AF65-F5344CB8AC3E}">
        <p14:creationId xmlns:p14="http://schemas.microsoft.com/office/powerpoint/2010/main" val="282232735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05AB37B5-35CF-734D-8000-3DA8B761D21E}" type="slidenum">
              <a:rPr lang="en-GB" smtClean="0"/>
              <a:pPr/>
              <a:t>7</a:t>
            </a:fld>
            <a:endParaRPr lang="en-GB" dirty="0"/>
          </a:p>
        </p:txBody>
      </p:sp>
    </p:spTree>
    <p:extLst>
      <p:ext uri="{BB962C8B-B14F-4D97-AF65-F5344CB8AC3E}">
        <p14:creationId xmlns:p14="http://schemas.microsoft.com/office/powerpoint/2010/main" val="188210383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05AB37B5-35CF-734D-8000-3DA8B761D21E}" type="slidenum">
              <a:rPr lang="en-GB" smtClean="0"/>
              <a:pPr/>
              <a:t>9</a:t>
            </a:fld>
            <a:endParaRPr lang="en-GB" dirty="0"/>
          </a:p>
        </p:txBody>
      </p:sp>
    </p:spTree>
    <p:extLst>
      <p:ext uri="{BB962C8B-B14F-4D97-AF65-F5344CB8AC3E}">
        <p14:creationId xmlns:p14="http://schemas.microsoft.com/office/powerpoint/2010/main" val="423645470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05AB37B5-35CF-734D-8000-3DA8B761D21E}" type="slidenum">
              <a:rPr lang="en-GB" smtClean="0"/>
              <a:pPr/>
              <a:t>22</a:t>
            </a:fld>
            <a:endParaRPr lang="en-GB"/>
          </a:p>
        </p:txBody>
      </p:sp>
    </p:spTree>
    <p:extLst>
      <p:ext uri="{BB962C8B-B14F-4D97-AF65-F5344CB8AC3E}">
        <p14:creationId xmlns:p14="http://schemas.microsoft.com/office/powerpoint/2010/main" val="271158684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Pr>
        <a:solidFill>
          <a:schemeClr val="bg2"/>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02D87B6E-55B1-CE4A-9BE3-6C840B92E509}"/>
              </a:ext>
            </a:extLst>
          </p:cNvPr>
          <p:cNvPicPr>
            <a:picLocks noChangeAspect="1"/>
          </p:cNvPicPr>
          <p:nvPr userDrawn="1"/>
        </p:nvPicPr>
        <p:blipFill>
          <a:blip r:embed="rId2"/>
          <a:stretch>
            <a:fillRect/>
          </a:stretch>
        </p:blipFill>
        <p:spPr>
          <a:xfrm>
            <a:off x="0" y="0"/>
            <a:ext cx="9144000" cy="5143500"/>
          </a:xfrm>
          <a:prstGeom prst="rect">
            <a:avLst/>
          </a:prstGeom>
        </p:spPr>
      </p:pic>
      <p:sp>
        <p:nvSpPr>
          <p:cNvPr id="7" name="Text Placeholder 6">
            <a:extLst>
              <a:ext uri="{FF2B5EF4-FFF2-40B4-BE49-F238E27FC236}">
                <a16:creationId xmlns:a16="http://schemas.microsoft.com/office/drawing/2014/main" id="{9693043F-9261-3343-8A58-A7B1B6B47DEE}"/>
              </a:ext>
            </a:extLst>
          </p:cNvPr>
          <p:cNvSpPr>
            <a:spLocks noGrp="1"/>
          </p:cNvSpPr>
          <p:nvPr>
            <p:ph type="body" sz="quarter" idx="13" hasCustomPrompt="1"/>
          </p:nvPr>
        </p:nvSpPr>
        <p:spPr>
          <a:xfrm>
            <a:off x="476251" y="1629155"/>
            <a:ext cx="5670000" cy="1628395"/>
          </a:xfrm>
        </p:spPr>
        <p:txBody>
          <a:bodyPr/>
          <a:lstStyle>
            <a:lvl1pPr>
              <a:lnSpc>
                <a:spcPts val="4000"/>
              </a:lnSpc>
              <a:defRPr sz="4000" b="0" i="0">
                <a:solidFill>
                  <a:schemeClr val="bg1"/>
                </a:solidFill>
                <a:latin typeface="Georgia" panose="02040502050405020303" pitchFamily="18" charset="0"/>
              </a:defRPr>
            </a:lvl1pPr>
            <a:lvl2pPr>
              <a:lnSpc>
                <a:spcPts val="4000"/>
              </a:lnSpc>
              <a:defRPr sz="4000" b="1" i="0">
                <a:solidFill>
                  <a:schemeClr val="bg1"/>
                </a:solidFill>
                <a:latin typeface="Georgia" panose="02040502050405020303" pitchFamily="18" charset="0"/>
              </a:defRPr>
            </a:lvl2pPr>
            <a:lvl3pPr marL="0" marR="0" indent="0" algn="l" defTabSz="685800" rtl="0" eaLnBrk="1" fontAlgn="auto" latinLnBrk="0" hangingPunct="1">
              <a:lnSpc>
                <a:spcPct val="100000"/>
              </a:lnSpc>
              <a:spcBef>
                <a:spcPts val="1200"/>
              </a:spcBef>
              <a:spcAft>
                <a:spcPts val="0"/>
              </a:spcAft>
              <a:buClrTx/>
              <a:buSzTx/>
              <a:buFontTx/>
              <a:buNone/>
              <a:tabLst/>
              <a:defRPr sz="1100">
                <a:solidFill>
                  <a:schemeClr val="bg1"/>
                </a:solidFill>
              </a:defRPr>
            </a:lvl3pPr>
            <a:lvl4pPr>
              <a:spcBef>
                <a:spcPts val="0"/>
              </a:spcBef>
              <a:defRPr sz="1100">
                <a:solidFill>
                  <a:schemeClr val="bg1"/>
                </a:solidFill>
              </a:defRPr>
            </a:lvl4pPr>
          </a:lstStyle>
          <a:p>
            <a:pPr lvl="0"/>
            <a:r>
              <a:rPr lang="en-US" noProof="0" dirty="0"/>
              <a:t>[Title slide]</a:t>
            </a:r>
          </a:p>
          <a:p>
            <a:pPr lvl="1"/>
            <a:r>
              <a:rPr lang="en-US" noProof="0" dirty="0"/>
              <a:t>Second level</a:t>
            </a:r>
          </a:p>
        </p:txBody>
      </p:sp>
      <p:sp>
        <p:nvSpPr>
          <p:cNvPr id="5" name="Text Placeholder 11">
            <a:extLst>
              <a:ext uri="{FF2B5EF4-FFF2-40B4-BE49-F238E27FC236}">
                <a16:creationId xmlns:a16="http://schemas.microsoft.com/office/drawing/2014/main" id="{CB30D29E-1513-224E-A00C-938363968092}"/>
              </a:ext>
            </a:extLst>
          </p:cNvPr>
          <p:cNvSpPr>
            <a:spLocks noGrp="1"/>
          </p:cNvSpPr>
          <p:nvPr>
            <p:ph type="body" sz="quarter" idx="30" hasCustomPrompt="1"/>
          </p:nvPr>
        </p:nvSpPr>
        <p:spPr>
          <a:xfrm>
            <a:off x="476250" y="3516791"/>
            <a:ext cx="5669999" cy="309600"/>
          </a:xfrm>
          <a:noFill/>
        </p:spPr>
        <p:txBody>
          <a:bodyPr anchor="ctr" anchorCtr="0"/>
          <a:lstStyle>
            <a:lvl1pPr>
              <a:lnSpc>
                <a:spcPct val="114000"/>
              </a:lnSpc>
              <a:spcAft>
                <a:spcPts val="0"/>
              </a:spcAft>
              <a:defRPr sz="1100" b="0" i="0">
                <a:solidFill>
                  <a:schemeClr val="bg2"/>
                </a:solidFill>
                <a:latin typeface="Georgia" panose="02040502050405020303" pitchFamily="18" charset="0"/>
              </a:defRPr>
            </a:lvl1pPr>
            <a:lvl2pPr marL="0" indent="0">
              <a:lnSpc>
                <a:spcPct val="90000"/>
              </a:lnSpc>
              <a:spcBef>
                <a:spcPts val="0"/>
              </a:spcBef>
              <a:buClr>
                <a:srgbClr val="FF6600"/>
              </a:buClr>
              <a:buFontTx/>
              <a:buNone/>
              <a:defRPr sz="1200" b="0" i="0">
                <a:solidFill>
                  <a:schemeClr val="bg2"/>
                </a:solidFill>
                <a:latin typeface="Georgia" panose="02040502050405020303" pitchFamily="18" charset="0"/>
              </a:defRPr>
            </a:lvl2pPr>
            <a:lvl3pPr marL="0" indent="0">
              <a:lnSpc>
                <a:spcPct val="100000"/>
              </a:lnSpc>
              <a:spcBef>
                <a:spcPts val="1000"/>
              </a:spcBef>
              <a:buFontTx/>
              <a:buNone/>
              <a:defRPr sz="1200">
                <a:solidFill>
                  <a:schemeClr val="tx1"/>
                </a:solidFill>
              </a:defRPr>
            </a:lvl3pPr>
            <a:lvl4pPr>
              <a:lnSpc>
                <a:spcPct val="100000"/>
              </a:lnSpc>
              <a:spcBef>
                <a:spcPts val="0"/>
              </a:spcBef>
              <a:defRPr sz="1200">
                <a:solidFill>
                  <a:schemeClr val="tx1"/>
                </a:solidFill>
              </a:defRPr>
            </a:lvl4pPr>
            <a:lvl5pPr>
              <a:lnSpc>
                <a:spcPct val="100000"/>
              </a:lnSpc>
              <a:defRPr sz="1200">
                <a:solidFill>
                  <a:schemeClr val="tx1"/>
                </a:solidFill>
              </a:defRPr>
            </a:lvl5pPr>
          </a:lstStyle>
          <a:p>
            <a:pPr lvl="0"/>
            <a:r>
              <a:rPr lang="en-US" noProof="0" dirty="0"/>
              <a:t>&lt;Presenter Name&gt;  |  &lt;Month DD, YYYY&gt;</a:t>
            </a:r>
          </a:p>
        </p:txBody>
      </p:sp>
    </p:spTree>
    <p:extLst>
      <p:ext uri="{BB962C8B-B14F-4D97-AF65-F5344CB8AC3E}">
        <p14:creationId xmlns:p14="http://schemas.microsoft.com/office/powerpoint/2010/main" val="41103190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2" pos="300"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Layout 7">
    <p:bg>
      <p:bgPr>
        <a:solidFill>
          <a:schemeClr val="bg1"/>
        </a:solidFill>
        <a:effectLst/>
      </p:bgPr>
    </p:bg>
    <p:spTree>
      <p:nvGrpSpPr>
        <p:cNvPr id="1" name=""/>
        <p:cNvGrpSpPr/>
        <p:nvPr/>
      </p:nvGrpSpPr>
      <p:grpSpPr>
        <a:xfrm>
          <a:off x="0" y="0"/>
          <a:ext cx="0" cy="0"/>
          <a:chOff x="0" y="0"/>
          <a:chExt cx="0" cy="0"/>
        </a:xfrm>
      </p:grpSpPr>
      <p:pic>
        <p:nvPicPr>
          <p:cNvPr id="24" name="Picture 23">
            <a:extLst>
              <a:ext uri="{FF2B5EF4-FFF2-40B4-BE49-F238E27FC236}">
                <a16:creationId xmlns:a16="http://schemas.microsoft.com/office/drawing/2014/main" id="{7E870D7F-A66F-6A4E-8022-18A1C795C0FF}"/>
              </a:ext>
            </a:extLst>
          </p:cNvPr>
          <p:cNvPicPr>
            <a:picLocks noChangeAspect="1"/>
          </p:cNvPicPr>
          <p:nvPr userDrawn="1"/>
        </p:nvPicPr>
        <p:blipFill>
          <a:blip r:embed="rId2"/>
          <a:stretch>
            <a:fillRect/>
          </a:stretch>
        </p:blipFill>
        <p:spPr>
          <a:xfrm>
            <a:off x="0" y="0"/>
            <a:ext cx="9144000" cy="5143500"/>
          </a:xfrm>
          <a:prstGeom prst="rect">
            <a:avLst/>
          </a:prstGeom>
        </p:spPr>
      </p:pic>
      <p:cxnSp>
        <p:nvCxnSpPr>
          <p:cNvPr id="6" name="Straight Connector 5">
            <a:extLst>
              <a:ext uri="{FF2B5EF4-FFF2-40B4-BE49-F238E27FC236}">
                <a16:creationId xmlns:a16="http://schemas.microsoft.com/office/drawing/2014/main" id="{C2FB149C-EAEA-2844-AAAA-91F4094D9959}"/>
              </a:ext>
            </a:extLst>
          </p:cNvPr>
          <p:cNvCxnSpPr>
            <a:cxnSpLocks/>
          </p:cNvCxnSpPr>
          <p:nvPr userDrawn="1"/>
        </p:nvCxnSpPr>
        <p:spPr>
          <a:xfrm>
            <a:off x="377825" y="3359150"/>
            <a:ext cx="0" cy="869950"/>
          </a:xfrm>
          <a:prstGeom prst="line">
            <a:avLst/>
          </a:prstGeom>
          <a:ln w="6350">
            <a:solidFill>
              <a:srgbClr val="D9D7D7"/>
            </a:solidFill>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C12E6024-0A94-134A-B04E-80D19147B669}"/>
              </a:ext>
            </a:extLst>
          </p:cNvPr>
          <p:cNvCxnSpPr>
            <a:cxnSpLocks/>
          </p:cNvCxnSpPr>
          <p:nvPr userDrawn="1"/>
        </p:nvCxnSpPr>
        <p:spPr>
          <a:xfrm>
            <a:off x="2774950" y="3359150"/>
            <a:ext cx="0" cy="869950"/>
          </a:xfrm>
          <a:prstGeom prst="line">
            <a:avLst/>
          </a:prstGeom>
          <a:ln w="6350">
            <a:solidFill>
              <a:srgbClr val="D9D7D7"/>
            </a:solidFill>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A20585A4-D288-0942-9902-74141BAFB69E}"/>
              </a:ext>
            </a:extLst>
          </p:cNvPr>
          <p:cNvCxnSpPr>
            <a:cxnSpLocks/>
          </p:cNvCxnSpPr>
          <p:nvPr userDrawn="1"/>
        </p:nvCxnSpPr>
        <p:spPr>
          <a:xfrm>
            <a:off x="5041900" y="3359150"/>
            <a:ext cx="0" cy="869950"/>
          </a:xfrm>
          <a:prstGeom prst="line">
            <a:avLst/>
          </a:prstGeom>
          <a:ln w="6350">
            <a:solidFill>
              <a:srgbClr val="D9D7D7"/>
            </a:solidFill>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6A82952F-8A52-3D4D-8DB2-78B572F5B195}"/>
              </a:ext>
            </a:extLst>
          </p:cNvPr>
          <p:cNvCxnSpPr>
            <a:cxnSpLocks/>
          </p:cNvCxnSpPr>
          <p:nvPr userDrawn="1"/>
        </p:nvCxnSpPr>
        <p:spPr>
          <a:xfrm>
            <a:off x="7391400" y="3359150"/>
            <a:ext cx="0" cy="869950"/>
          </a:xfrm>
          <a:prstGeom prst="line">
            <a:avLst/>
          </a:prstGeom>
          <a:ln w="6350">
            <a:solidFill>
              <a:srgbClr val="D9D7D7"/>
            </a:solidFill>
          </a:ln>
        </p:spPr>
        <p:style>
          <a:lnRef idx="1">
            <a:schemeClr val="accent1"/>
          </a:lnRef>
          <a:fillRef idx="0">
            <a:schemeClr val="accent1"/>
          </a:fillRef>
          <a:effectRef idx="0">
            <a:schemeClr val="accent1"/>
          </a:effectRef>
          <a:fontRef idx="minor">
            <a:schemeClr val="tx1"/>
          </a:fontRef>
        </p:style>
      </p:cxnSp>
      <p:sp>
        <p:nvSpPr>
          <p:cNvPr id="19" name="Slide Number Placeholder 5">
            <a:extLst>
              <a:ext uri="{FF2B5EF4-FFF2-40B4-BE49-F238E27FC236}">
                <a16:creationId xmlns:a16="http://schemas.microsoft.com/office/drawing/2014/main" id="{2139FBCA-20C4-CD40-98D3-52FCD607F255}"/>
              </a:ext>
            </a:extLst>
          </p:cNvPr>
          <p:cNvSpPr>
            <a:spLocks noGrp="1"/>
          </p:cNvSpPr>
          <p:nvPr>
            <p:ph type="sldNum" sz="quarter" idx="4"/>
          </p:nvPr>
        </p:nvSpPr>
        <p:spPr>
          <a:xfrm rot="5400000">
            <a:off x="-73800" y="550050"/>
            <a:ext cx="356400" cy="208800"/>
          </a:xfrm>
          <a:prstGeom prst="rect">
            <a:avLst/>
          </a:prstGeom>
          <a:solidFill>
            <a:schemeClr val="tx1"/>
          </a:solidFill>
        </p:spPr>
        <p:txBody>
          <a:bodyPr vert="horz" lIns="72000" tIns="0" rIns="0" bIns="0" rtlCol="0" anchor="ctr"/>
          <a:lstStyle>
            <a:lvl1pPr algn="l">
              <a:defRPr sz="1000" b="0" i="0">
                <a:solidFill>
                  <a:schemeClr val="bg1"/>
                </a:solidFill>
                <a:latin typeface="Georgia" panose="02040502050405020303" pitchFamily="18" charset="0"/>
              </a:defRPr>
            </a:lvl1pPr>
          </a:lstStyle>
          <a:p>
            <a:pPr algn="l"/>
            <a:r>
              <a:rPr lang="en-GB" dirty="0"/>
              <a:t>P</a:t>
            </a:r>
            <a:fld id="{6773EB32-DEBA-654F-981A-5727AA1F9394}" type="slidenum">
              <a:rPr lang="en-GB" smtClean="0"/>
              <a:pPr algn="l"/>
              <a:t>‹#›</a:t>
            </a:fld>
            <a:endParaRPr lang="en-GB" dirty="0"/>
          </a:p>
        </p:txBody>
      </p:sp>
      <p:sp>
        <p:nvSpPr>
          <p:cNvPr id="17" name="Text Placeholder 6">
            <a:extLst>
              <a:ext uri="{FF2B5EF4-FFF2-40B4-BE49-F238E27FC236}">
                <a16:creationId xmlns:a16="http://schemas.microsoft.com/office/drawing/2014/main" id="{7DB02C55-246B-B44F-8B64-C1220FE1FE2B}"/>
              </a:ext>
            </a:extLst>
          </p:cNvPr>
          <p:cNvSpPr>
            <a:spLocks noGrp="1"/>
          </p:cNvSpPr>
          <p:nvPr>
            <p:ph type="body" sz="quarter" idx="37" hasCustomPrompt="1"/>
          </p:nvPr>
        </p:nvSpPr>
        <p:spPr>
          <a:xfrm>
            <a:off x="476625" y="471684"/>
            <a:ext cx="5752717" cy="183600"/>
          </a:xfrm>
        </p:spPr>
        <p:txBody>
          <a:bodyPr/>
          <a:lstStyle>
            <a:lvl1pPr>
              <a:lnSpc>
                <a:spcPct val="90000"/>
              </a:lnSpc>
              <a:defRPr sz="900" b="0" i="0" cap="all" spc="180" baseline="0">
                <a:solidFill>
                  <a:schemeClr val="bg2"/>
                </a:solidFill>
                <a:latin typeface="Lato" panose="020F0502020204030203" pitchFamily="34" charset="77"/>
              </a:defRPr>
            </a:lvl1pPr>
            <a:lvl2pPr>
              <a:lnSpc>
                <a:spcPct val="90000"/>
              </a:lnSpc>
              <a:defRPr sz="900" b="0" i="0">
                <a:solidFill>
                  <a:schemeClr val="bg2"/>
                </a:solidFill>
                <a:latin typeface="Lato" panose="020F0502020204030203" pitchFamily="34" charset="77"/>
              </a:defRPr>
            </a:lvl2pPr>
            <a:lvl3pPr marL="0" marR="0" indent="0" algn="l" defTabSz="685800" rtl="0" eaLnBrk="1" fontAlgn="auto" latinLnBrk="0" hangingPunct="1">
              <a:lnSpc>
                <a:spcPct val="100000"/>
              </a:lnSpc>
              <a:spcBef>
                <a:spcPts val="1200"/>
              </a:spcBef>
              <a:spcAft>
                <a:spcPts val="0"/>
              </a:spcAft>
              <a:buClrTx/>
              <a:buSzTx/>
              <a:buFontTx/>
              <a:buNone/>
              <a:tabLst/>
              <a:defRPr sz="1100">
                <a:solidFill>
                  <a:schemeClr val="bg1"/>
                </a:solidFill>
              </a:defRPr>
            </a:lvl3pPr>
            <a:lvl4pPr>
              <a:spcBef>
                <a:spcPts val="0"/>
              </a:spcBef>
              <a:defRPr sz="1100">
                <a:solidFill>
                  <a:schemeClr val="bg1"/>
                </a:solidFill>
              </a:defRPr>
            </a:lvl4pPr>
          </a:lstStyle>
          <a:p>
            <a:pPr lvl="0"/>
            <a:r>
              <a:rPr lang="en-US" noProof="0" dirty="0"/>
              <a:t>[Layout 7]</a:t>
            </a:r>
          </a:p>
        </p:txBody>
      </p:sp>
      <p:sp>
        <p:nvSpPr>
          <p:cNvPr id="18" name="Text Placeholder 11">
            <a:extLst>
              <a:ext uri="{FF2B5EF4-FFF2-40B4-BE49-F238E27FC236}">
                <a16:creationId xmlns:a16="http://schemas.microsoft.com/office/drawing/2014/main" id="{82B7A463-7381-5444-A5C4-2FC8CF307C96}"/>
              </a:ext>
            </a:extLst>
          </p:cNvPr>
          <p:cNvSpPr>
            <a:spLocks noGrp="1"/>
          </p:cNvSpPr>
          <p:nvPr>
            <p:ph type="body" sz="quarter" idx="25" hasCustomPrompt="1"/>
          </p:nvPr>
        </p:nvSpPr>
        <p:spPr>
          <a:xfrm>
            <a:off x="482978" y="3152053"/>
            <a:ext cx="1358522" cy="759548"/>
          </a:xfrm>
        </p:spPr>
        <p:txBody>
          <a:bodyPr anchor="t" anchorCtr="0"/>
          <a:lstStyle>
            <a:lvl1pPr>
              <a:lnSpc>
                <a:spcPct val="90000"/>
              </a:lnSpc>
              <a:spcAft>
                <a:spcPts val="0"/>
              </a:spcAft>
              <a:defRPr sz="6000" b="0" i="0" spc="-300" baseline="0">
                <a:solidFill>
                  <a:schemeClr val="bg2"/>
                </a:solidFill>
                <a:latin typeface="Georgia" panose="02040502050405020303" pitchFamily="18" charset="0"/>
              </a:defRPr>
            </a:lvl1pPr>
            <a:lvl2pPr marL="0" indent="0">
              <a:lnSpc>
                <a:spcPct val="90000"/>
              </a:lnSpc>
              <a:spcBef>
                <a:spcPts val="0"/>
              </a:spcBef>
              <a:buClr>
                <a:srgbClr val="FF6600"/>
              </a:buClr>
              <a:buFontTx/>
              <a:buNone/>
              <a:defRPr sz="1200" b="0" i="0">
                <a:solidFill>
                  <a:schemeClr val="bg2"/>
                </a:solidFill>
                <a:latin typeface="Georgia" panose="02040502050405020303" pitchFamily="18" charset="0"/>
              </a:defRPr>
            </a:lvl2pPr>
            <a:lvl3pPr marL="0" indent="0">
              <a:lnSpc>
                <a:spcPct val="100000"/>
              </a:lnSpc>
              <a:spcBef>
                <a:spcPts val="1000"/>
              </a:spcBef>
              <a:buFontTx/>
              <a:buNone/>
              <a:defRPr sz="1200">
                <a:solidFill>
                  <a:schemeClr val="tx1"/>
                </a:solidFill>
              </a:defRPr>
            </a:lvl3pPr>
            <a:lvl4pPr>
              <a:lnSpc>
                <a:spcPct val="100000"/>
              </a:lnSpc>
              <a:spcBef>
                <a:spcPts val="0"/>
              </a:spcBef>
              <a:defRPr sz="1200">
                <a:solidFill>
                  <a:schemeClr val="tx1"/>
                </a:solidFill>
              </a:defRPr>
            </a:lvl4pPr>
            <a:lvl5pPr>
              <a:lnSpc>
                <a:spcPct val="100000"/>
              </a:lnSpc>
              <a:defRPr sz="1200">
                <a:solidFill>
                  <a:schemeClr val="tx1"/>
                </a:solidFill>
              </a:defRPr>
            </a:lvl5pPr>
          </a:lstStyle>
          <a:p>
            <a:pPr lvl="0"/>
            <a:r>
              <a:rPr lang="en-US" noProof="0" dirty="0"/>
              <a:t>00</a:t>
            </a:r>
          </a:p>
        </p:txBody>
      </p:sp>
      <p:sp>
        <p:nvSpPr>
          <p:cNvPr id="23" name="Text Placeholder 11">
            <a:extLst>
              <a:ext uri="{FF2B5EF4-FFF2-40B4-BE49-F238E27FC236}">
                <a16:creationId xmlns:a16="http://schemas.microsoft.com/office/drawing/2014/main" id="{38AD396B-32CC-B94C-BFC5-3C9AEB5BC3B3}"/>
              </a:ext>
            </a:extLst>
          </p:cNvPr>
          <p:cNvSpPr>
            <a:spLocks noGrp="1"/>
          </p:cNvSpPr>
          <p:nvPr>
            <p:ph type="body" sz="quarter" idx="26"/>
          </p:nvPr>
        </p:nvSpPr>
        <p:spPr>
          <a:xfrm>
            <a:off x="482978" y="3988133"/>
            <a:ext cx="1358522" cy="310817"/>
          </a:xfrm>
        </p:spPr>
        <p:txBody>
          <a:bodyPr anchor="t" anchorCtr="0"/>
          <a:lstStyle>
            <a:lvl1pPr>
              <a:lnSpc>
                <a:spcPct val="114000"/>
              </a:lnSpc>
              <a:spcAft>
                <a:spcPts val="0"/>
              </a:spcAft>
              <a:defRPr sz="1700" b="0" i="0">
                <a:solidFill>
                  <a:schemeClr val="bg2"/>
                </a:solidFill>
                <a:latin typeface="Georgia" panose="02040502050405020303" pitchFamily="18" charset="0"/>
              </a:defRPr>
            </a:lvl1pPr>
            <a:lvl2pPr marL="0" indent="0">
              <a:lnSpc>
                <a:spcPct val="90000"/>
              </a:lnSpc>
              <a:spcBef>
                <a:spcPts val="0"/>
              </a:spcBef>
              <a:buClr>
                <a:srgbClr val="FF6600"/>
              </a:buClr>
              <a:buFontTx/>
              <a:buNone/>
              <a:defRPr sz="1200" b="0" i="0">
                <a:solidFill>
                  <a:schemeClr val="bg2"/>
                </a:solidFill>
                <a:latin typeface="Georgia" panose="02040502050405020303" pitchFamily="18" charset="0"/>
              </a:defRPr>
            </a:lvl2pPr>
            <a:lvl3pPr marL="0" indent="0">
              <a:lnSpc>
                <a:spcPct val="100000"/>
              </a:lnSpc>
              <a:spcBef>
                <a:spcPts val="1000"/>
              </a:spcBef>
              <a:buFontTx/>
              <a:buNone/>
              <a:defRPr sz="1200">
                <a:solidFill>
                  <a:schemeClr val="tx1"/>
                </a:solidFill>
              </a:defRPr>
            </a:lvl3pPr>
            <a:lvl4pPr>
              <a:lnSpc>
                <a:spcPct val="100000"/>
              </a:lnSpc>
              <a:spcBef>
                <a:spcPts val="0"/>
              </a:spcBef>
              <a:defRPr sz="1200">
                <a:solidFill>
                  <a:schemeClr val="tx1"/>
                </a:solidFill>
              </a:defRPr>
            </a:lvl4pPr>
            <a:lvl5pPr>
              <a:lnSpc>
                <a:spcPct val="100000"/>
              </a:lnSpc>
              <a:defRPr sz="1200">
                <a:solidFill>
                  <a:schemeClr val="tx1"/>
                </a:solidFill>
              </a:defRPr>
            </a:lvl5pPr>
          </a:lstStyle>
          <a:p>
            <a:pPr lvl="0"/>
            <a:r>
              <a:rPr lang="en-US" noProof="0" dirty="0"/>
              <a:t>Click to edit</a:t>
            </a:r>
          </a:p>
        </p:txBody>
      </p:sp>
      <p:sp>
        <p:nvSpPr>
          <p:cNvPr id="25" name="Text Placeholder 11">
            <a:extLst>
              <a:ext uri="{FF2B5EF4-FFF2-40B4-BE49-F238E27FC236}">
                <a16:creationId xmlns:a16="http://schemas.microsoft.com/office/drawing/2014/main" id="{D9BD05EA-B21F-A242-BB18-459B9F6A910D}"/>
              </a:ext>
            </a:extLst>
          </p:cNvPr>
          <p:cNvSpPr>
            <a:spLocks noGrp="1"/>
          </p:cNvSpPr>
          <p:nvPr>
            <p:ph type="body" sz="quarter" idx="38" hasCustomPrompt="1"/>
          </p:nvPr>
        </p:nvSpPr>
        <p:spPr>
          <a:xfrm>
            <a:off x="2902328" y="3152053"/>
            <a:ext cx="1358522" cy="759548"/>
          </a:xfrm>
        </p:spPr>
        <p:txBody>
          <a:bodyPr anchor="t" anchorCtr="0"/>
          <a:lstStyle>
            <a:lvl1pPr>
              <a:lnSpc>
                <a:spcPct val="90000"/>
              </a:lnSpc>
              <a:spcAft>
                <a:spcPts val="0"/>
              </a:spcAft>
              <a:defRPr sz="6000" b="0" i="0" spc="-300" baseline="0">
                <a:solidFill>
                  <a:schemeClr val="bg2"/>
                </a:solidFill>
                <a:latin typeface="Georgia" panose="02040502050405020303" pitchFamily="18" charset="0"/>
              </a:defRPr>
            </a:lvl1pPr>
            <a:lvl2pPr marL="0" indent="0">
              <a:lnSpc>
                <a:spcPct val="90000"/>
              </a:lnSpc>
              <a:spcBef>
                <a:spcPts val="0"/>
              </a:spcBef>
              <a:buClr>
                <a:srgbClr val="FF6600"/>
              </a:buClr>
              <a:buFontTx/>
              <a:buNone/>
              <a:defRPr sz="1200" b="0" i="0">
                <a:solidFill>
                  <a:schemeClr val="bg2"/>
                </a:solidFill>
                <a:latin typeface="Georgia" panose="02040502050405020303" pitchFamily="18" charset="0"/>
              </a:defRPr>
            </a:lvl2pPr>
            <a:lvl3pPr marL="0" indent="0">
              <a:lnSpc>
                <a:spcPct val="100000"/>
              </a:lnSpc>
              <a:spcBef>
                <a:spcPts val="1000"/>
              </a:spcBef>
              <a:buFontTx/>
              <a:buNone/>
              <a:defRPr sz="1200">
                <a:solidFill>
                  <a:schemeClr val="tx1"/>
                </a:solidFill>
              </a:defRPr>
            </a:lvl3pPr>
            <a:lvl4pPr>
              <a:lnSpc>
                <a:spcPct val="100000"/>
              </a:lnSpc>
              <a:spcBef>
                <a:spcPts val="0"/>
              </a:spcBef>
              <a:defRPr sz="1200">
                <a:solidFill>
                  <a:schemeClr val="tx1"/>
                </a:solidFill>
              </a:defRPr>
            </a:lvl4pPr>
            <a:lvl5pPr>
              <a:lnSpc>
                <a:spcPct val="100000"/>
              </a:lnSpc>
              <a:defRPr sz="1200">
                <a:solidFill>
                  <a:schemeClr val="tx1"/>
                </a:solidFill>
              </a:defRPr>
            </a:lvl5pPr>
          </a:lstStyle>
          <a:p>
            <a:pPr lvl="0"/>
            <a:r>
              <a:rPr lang="en-US" noProof="0" dirty="0"/>
              <a:t>00</a:t>
            </a:r>
          </a:p>
        </p:txBody>
      </p:sp>
      <p:sp>
        <p:nvSpPr>
          <p:cNvPr id="26" name="Text Placeholder 11">
            <a:extLst>
              <a:ext uri="{FF2B5EF4-FFF2-40B4-BE49-F238E27FC236}">
                <a16:creationId xmlns:a16="http://schemas.microsoft.com/office/drawing/2014/main" id="{CB034393-7CC1-4143-84F3-69D571A0C43B}"/>
              </a:ext>
            </a:extLst>
          </p:cNvPr>
          <p:cNvSpPr>
            <a:spLocks noGrp="1"/>
          </p:cNvSpPr>
          <p:nvPr>
            <p:ph type="body" sz="quarter" idx="39"/>
          </p:nvPr>
        </p:nvSpPr>
        <p:spPr>
          <a:xfrm>
            <a:off x="2902328" y="3988133"/>
            <a:ext cx="1358522" cy="310817"/>
          </a:xfrm>
        </p:spPr>
        <p:txBody>
          <a:bodyPr anchor="t" anchorCtr="0"/>
          <a:lstStyle>
            <a:lvl1pPr>
              <a:lnSpc>
                <a:spcPct val="114000"/>
              </a:lnSpc>
              <a:spcAft>
                <a:spcPts val="0"/>
              </a:spcAft>
              <a:defRPr sz="1700" b="0" i="0">
                <a:solidFill>
                  <a:schemeClr val="bg2"/>
                </a:solidFill>
                <a:latin typeface="Georgia" panose="02040502050405020303" pitchFamily="18" charset="0"/>
              </a:defRPr>
            </a:lvl1pPr>
            <a:lvl2pPr marL="0" indent="0">
              <a:lnSpc>
                <a:spcPct val="90000"/>
              </a:lnSpc>
              <a:spcBef>
                <a:spcPts val="0"/>
              </a:spcBef>
              <a:buClr>
                <a:srgbClr val="FF6600"/>
              </a:buClr>
              <a:buFontTx/>
              <a:buNone/>
              <a:defRPr sz="1200" b="0" i="0">
                <a:solidFill>
                  <a:schemeClr val="bg2"/>
                </a:solidFill>
                <a:latin typeface="Georgia" panose="02040502050405020303" pitchFamily="18" charset="0"/>
              </a:defRPr>
            </a:lvl2pPr>
            <a:lvl3pPr marL="0" indent="0">
              <a:lnSpc>
                <a:spcPct val="100000"/>
              </a:lnSpc>
              <a:spcBef>
                <a:spcPts val="1000"/>
              </a:spcBef>
              <a:buFontTx/>
              <a:buNone/>
              <a:defRPr sz="1200">
                <a:solidFill>
                  <a:schemeClr val="tx1"/>
                </a:solidFill>
              </a:defRPr>
            </a:lvl3pPr>
            <a:lvl4pPr>
              <a:lnSpc>
                <a:spcPct val="100000"/>
              </a:lnSpc>
              <a:spcBef>
                <a:spcPts val="0"/>
              </a:spcBef>
              <a:defRPr sz="1200">
                <a:solidFill>
                  <a:schemeClr val="tx1"/>
                </a:solidFill>
              </a:defRPr>
            </a:lvl4pPr>
            <a:lvl5pPr>
              <a:lnSpc>
                <a:spcPct val="100000"/>
              </a:lnSpc>
              <a:defRPr sz="1200">
                <a:solidFill>
                  <a:schemeClr val="tx1"/>
                </a:solidFill>
              </a:defRPr>
            </a:lvl5pPr>
          </a:lstStyle>
          <a:p>
            <a:pPr lvl="0"/>
            <a:r>
              <a:rPr lang="en-US" noProof="0" dirty="0"/>
              <a:t>Click to edit</a:t>
            </a:r>
          </a:p>
        </p:txBody>
      </p:sp>
      <p:sp>
        <p:nvSpPr>
          <p:cNvPr id="27" name="Text Placeholder 11">
            <a:extLst>
              <a:ext uri="{FF2B5EF4-FFF2-40B4-BE49-F238E27FC236}">
                <a16:creationId xmlns:a16="http://schemas.microsoft.com/office/drawing/2014/main" id="{8876F137-3056-0B43-9572-29007DB6BA54}"/>
              </a:ext>
            </a:extLst>
          </p:cNvPr>
          <p:cNvSpPr>
            <a:spLocks noGrp="1"/>
          </p:cNvSpPr>
          <p:nvPr>
            <p:ph type="body" sz="quarter" idx="40" hasCustomPrompt="1"/>
          </p:nvPr>
        </p:nvSpPr>
        <p:spPr>
          <a:xfrm>
            <a:off x="5161717" y="3152053"/>
            <a:ext cx="1358522" cy="759548"/>
          </a:xfrm>
        </p:spPr>
        <p:txBody>
          <a:bodyPr anchor="t" anchorCtr="0"/>
          <a:lstStyle>
            <a:lvl1pPr>
              <a:lnSpc>
                <a:spcPct val="90000"/>
              </a:lnSpc>
              <a:spcAft>
                <a:spcPts val="0"/>
              </a:spcAft>
              <a:defRPr sz="6000" b="0" i="0" spc="-300" baseline="0">
                <a:solidFill>
                  <a:schemeClr val="bg2"/>
                </a:solidFill>
                <a:latin typeface="Georgia" panose="02040502050405020303" pitchFamily="18" charset="0"/>
              </a:defRPr>
            </a:lvl1pPr>
            <a:lvl2pPr marL="0" indent="0">
              <a:lnSpc>
                <a:spcPct val="90000"/>
              </a:lnSpc>
              <a:spcBef>
                <a:spcPts val="0"/>
              </a:spcBef>
              <a:buClr>
                <a:srgbClr val="FF6600"/>
              </a:buClr>
              <a:buFontTx/>
              <a:buNone/>
              <a:defRPr sz="1200" b="0" i="0">
                <a:solidFill>
                  <a:schemeClr val="bg2"/>
                </a:solidFill>
                <a:latin typeface="Georgia" panose="02040502050405020303" pitchFamily="18" charset="0"/>
              </a:defRPr>
            </a:lvl2pPr>
            <a:lvl3pPr marL="0" indent="0">
              <a:lnSpc>
                <a:spcPct val="100000"/>
              </a:lnSpc>
              <a:spcBef>
                <a:spcPts val="1000"/>
              </a:spcBef>
              <a:buFontTx/>
              <a:buNone/>
              <a:defRPr sz="1200">
                <a:solidFill>
                  <a:schemeClr val="tx1"/>
                </a:solidFill>
              </a:defRPr>
            </a:lvl3pPr>
            <a:lvl4pPr>
              <a:lnSpc>
                <a:spcPct val="100000"/>
              </a:lnSpc>
              <a:spcBef>
                <a:spcPts val="0"/>
              </a:spcBef>
              <a:defRPr sz="1200">
                <a:solidFill>
                  <a:schemeClr val="tx1"/>
                </a:solidFill>
              </a:defRPr>
            </a:lvl4pPr>
            <a:lvl5pPr>
              <a:lnSpc>
                <a:spcPct val="100000"/>
              </a:lnSpc>
              <a:defRPr sz="1200">
                <a:solidFill>
                  <a:schemeClr val="tx1"/>
                </a:solidFill>
              </a:defRPr>
            </a:lvl5pPr>
          </a:lstStyle>
          <a:p>
            <a:pPr lvl="0"/>
            <a:r>
              <a:rPr lang="en-US" noProof="0" dirty="0"/>
              <a:t>00</a:t>
            </a:r>
          </a:p>
        </p:txBody>
      </p:sp>
      <p:sp>
        <p:nvSpPr>
          <p:cNvPr id="28" name="Text Placeholder 11">
            <a:extLst>
              <a:ext uri="{FF2B5EF4-FFF2-40B4-BE49-F238E27FC236}">
                <a16:creationId xmlns:a16="http://schemas.microsoft.com/office/drawing/2014/main" id="{3E78C3FE-ED06-3C4A-B273-3E7448131918}"/>
              </a:ext>
            </a:extLst>
          </p:cNvPr>
          <p:cNvSpPr>
            <a:spLocks noGrp="1"/>
          </p:cNvSpPr>
          <p:nvPr>
            <p:ph type="body" sz="quarter" idx="41"/>
          </p:nvPr>
        </p:nvSpPr>
        <p:spPr>
          <a:xfrm>
            <a:off x="5161717" y="3988133"/>
            <a:ext cx="1358522" cy="310817"/>
          </a:xfrm>
        </p:spPr>
        <p:txBody>
          <a:bodyPr anchor="t" anchorCtr="0"/>
          <a:lstStyle>
            <a:lvl1pPr>
              <a:lnSpc>
                <a:spcPct val="114000"/>
              </a:lnSpc>
              <a:spcAft>
                <a:spcPts val="0"/>
              </a:spcAft>
              <a:defRPr sz="1700" b="0" i="0">
                <a:solidFill>
                  <a:schemeClr val="bg2"/>
                </a:solidFill>
                <a:latin typeface="Georgia" panose="02040502050405020303" pitchFamily="18" charset="0"/>
              </a:defRPr>
            </a:lvl1pPr>
            <a:lvl2pPr marL="0" indent="0">
              <a:lnSpc>
                <a:spcPct val="90000"/>
              </a:lnSpc>
              <a:spcBef>
                <a:spcPts val="0"/>
              </a:spcBef>
              <a:buClr>
                <a:srgbClr val="FF6600"/>
              </a:buClr>
              <a:buFontTx/>
              <a:buNone/>
              <a:defRPr sz="1200" b="0" i="0">
                <a:solidFill>
                  <a:schemeClr val="bg2"/>
                </a:solidFill>
                <a:latin typeface="Georgia" panose="02040502050405020303" pitchFamily="18" charset="0"/>
              </a:defRPr>
            </a:lvl2pPr>
            <a:lvl3pPr marL="0" indent="0">
              <a:lnSpc>
                <a:spcPct val="100000"/>
              </a:lnSpc>
              <a:spcBef>
                <a:spcPts val="1000"/>
              </a:spcBef>
              <a:buFontTx/>
              <a:buNone/>
              <a:defRPr sz="1200">
                <a:solidFill>
                  <a:schemeClr val="tx1"/>
                </a:solidFill>
              </a:defRPr>
            </a:lvl3pPr>
            <a:lvl4pPr>
              <a:lnSpc>
                <a:spcPct val="100000"/>
              </a:lnSpc>
              <a:spcBef>
                <a:spcPts val="0"/>
              </a:spcBef>
              <a:defRPr sz="1200">
                <a:solidFill>
                  <a:schemeClr val="tx1"/>
                </a:solidFill>
              </a:defRPr>
            </a:lvl4pPr>
            <a:lvl5pPr>
              <a:lnSpc>
                <a:spcPct val="100000"/>
              </a:lnSpc>
              <a:defRPr sz="1200">
                <a:solidFill>
                  <a:schemeClr val="tx1"/>
                </a:solidFill>
              </a:defRPr>
            </a:lvl5pPr>
          </a:lstStyle>
          <a:p>
            <a:pPr lvl="0"/>
            <a:r>
              <a:rPr lang="en-US" noProof="0" dirty="0"/>
              <a:t>Click to edit</a:t>
            </a:r>
          </a:p>
        </p:txBody>
      </p:sp>
      <p:sp>
        <p:nvSpPr>
          <p:cNvPr id="29" name="Text Placeholder 11">
            <a:extLst>
              <a:ext uri="{FF2B5EF4-FFF2-40B4-BE49-F238E27FC236}">
                <a16:creationId xmlns:a16="http://schemas.microsoft.com/office/drawing/2014/main" id="{F3EF1818-4190-864C-A4AA-109EA0F0D012}"/>
              </a:ext>
            </a:extLst>
          </p:cNvPr>
          <p:cNvSpPr>
            <a:spLocks noGrp="1"/>
          </p:cNvSpPr>
          <p:nvPr>
            <p:ph type="body" sz="quarter" idx="42" hasCustomPrompt="1"/>
          </p:nvPr>
        </p:nvSpPr>
        <p:spPr>
          <a:xfrm>
            <a:off x="7515603" y="3152053"/>
            <a:ext cx="1269622" cy="759548"/>
          </a:xfrm>
        </p:spPr>
        <p:txBody>
          <a:bodyPr anchor="t" anchorCtr="0"/>
          <a:lstStyle>
            <a:lvl1pPr>
              <a:lnSpc>
                <a:spcPct val="90000"/>
              </a:lnSpc>
              <a:spcAft>
                <a:spcPts val="0"/>
              </a:spcAft>
              <a:defRPr sz="6000" b="0" i="0" spc="-300" baseline="0">
                <a:solidFill>
                  <a:schemeClr val="bg2"/>
                </a:solidFill>
                <a:latin typeface="Georgia" panose="02040502050405020303" pitchFamily="18" charset="0"/>
              </a:defRPr>
            </a:lvl1pPr>
            <a:lvl2pPr marL="0" indent="0">
              <a:lnSpc>
                <a:spcPct val="90000"/>
              </a:lnSpc>
              <a:spcBef>
                <a:spcPts val="0"/>
              </a:spcBef>
              <a:buClr>
                <a:srgbClr val="FF6600"/>
              </a:buClr>
              <a:buFontTx/>
              <a:buNone/>
              <a:defRPr sz="1200" b="0" i="0">
                <a:solidFill>
                  <a:schemeClr val="bg2"/>
                </a:solidFill>
                <a:latin typeface="Georgia" panose="02040502050405020303" pitchFamily="18" charset="0"/>
              </a:defRPr>
            </a:lvl2pPr>
            <a:lvl3pPr marL="0" indent="0">
              <a:lnSpc>
                <a:spcPct val="100000"/>
              </a:lnSpc>
              <a:spcBef>
                <a:spcPts val="1000"/>
              </a:spcBef>
              <a:buFontTx/>
              <a:buNone/>
              <a:defRPr sz="1200">
                <a:solidFill>
                  <a:schemeClr val="tx1"/>
                </a:solidFill>
              </a:defRPr>
            </a:lvl3pPr>
            <a:lvl4pPr>
              <a:lnSpc>
                <a:spcPct val="100000"/>
              </a:lnSpc>
              <a:spcBef>
                <a:spcPts val="0"/>
              </a:spcBef>
              <a:defRPr sz="1200">
                <a:solidFill>
                  <a:schemeClr val="tx1"/>
                </a:solidFill>
              </a:defRPr>
            </a:lvl4pPr>
            <a:lvl5pPr>
              <a:lnSpc>
                <a:spcPct val="100000"/>
              </a:lnSpc>
              <a:defRPr sz="1200">
                <a:solidFill>
                  <a:schemeClr val="tx1"/>
                </a:solidFill>
              </a:defRPr>
            </a:lvl5pPr>
          </a:lstStyle>
          <a:p>
            <a:pPr lvl="0"/>
            <a:r>
              <a:rPr lang="en-US" noProof="0" dirty="0"/>
              <a:t>00</a:t>
            </a:r>
          </a:p>
        </p:txBody>
      </p:sp>
      <p:sp>
        <p:nvSpPr>
          <p:cNvPr id="30" name="Text Placeholder 11">
            <a:extLst>
              <a:ext uri="{FF2B5EF4-FFF2-40B4-BE49-F238E27FC236}">
                <a16:creationId xmlns:a16="http://schemas.microsoft.com/office/drawing/2014/main" id="{D3BD49BA-A863-9E40-96FB-1A0F5B9C1940}"/>
              </a:ext>
            </a:extLst>
          </p:cNvPr>
          <p:cNvSpPr>
            <a:spLocks noGrp="1"/>
          </p:cNvSpPr>
          <p:nvPr>
            <p:ph type="body" sz="quarter" idx="43"/>
          </p:nvPr>
        </p:nvSpPr>
        <p:spPr>
          <a:xfrm>
            <a:off x="7515603" y="3988133"/>
            <a:ext cx="1269622" cy="310817"/>
          </a:xfrm>
        </p:spPr>
        <p:txBody>
          <a:bodyPr anchor="t" anchorCtr="0"/>
          <a:lstStyle>
            <a:lvl1pPr>
              <a:lnSpc>
                <a:spcPct val="114000"/>
              </a:lnSpc>
              <a:spcAft>
                <a:spcPts val="0"/>
              </a:spcAft>
              <a:defRPr sz="1700" b="0" i="0">
                <a:solidFill>
                  <a:schemeClr val="bg2"/>
                </a:solidFill>
                <a:latin typeface="Georgia" panose="02040502050405020303" pitchFamily="18" charset="0"/>
              </a:defRPr>
            </a:lvl1pPr>
            <a:lvl2pPr marL="0" indent="0">
              <a:lnSpc>
                <a:spcPct val="90000"/>
              </a:lnSpc>
              <a:spcBef>
                <a:spcPts val="0"/>
              </a:spcBef>
              <a:buClr>
                <a:srgbClr val="FF6600"/>
              </a:buClr>
              <a:buFontTx/>
              <a:buNone/>
              <a:defRPr sz="1200" b="0" i="0">
                <a:solidFill>
                  <a:schemeClr val="bg2"/>
                </a:solidFill>
                <a:latin typeface="Georgia" panose="02040502050405020303" pitchFamily="18" charset="0"/>
              </a:defRPr>
            </a:lvl2pPr>
            <a:lvl3pPr marL="0" indent="0">
              <a:lnSpc>
                <a:spcPct val="100000"/>
              </a:lnSpc>
              <a:spcBef>
                <a:spcPts val="1000"/>
              </a:spcBef>
              <a:buFontTx/>
              <a:buNone/>
              <a:defRPr sz="1200">
                <a:solidFill>
                  <a:schemeClr val="tx1"/>
                </a:solidFill>
              </a:defRPr>
            </a:lvl3pPr>
            <a:lvl4pPr>
              <a:lnSpc>
                <a:spcPct val="100000"/>
              </a:lnSpc>
              <a:spcBef>
                <a:spcPts val="0"/>
              </a:spcBef>
              <a:defRPr sz="1200">
                <a:solidFill>
                  <a:schemeClr val="tx1"/>
                </a:solidFill>
              </a:defRPr>
            </a:lvl4pPr>
            <a:lvl5pPr>
              <a:lnSpc>
                <a:spcPct val="100000"/>
              </a:lnSpc>
              <a:defRPr sz="1200">
                <a:solidFill>
                  <a:schemeClr val="tx1"/>
                </a:solidFill>
              </a:defRPr>
            </a:lvl5pPr>
          </a:lstStyle>
          <a:p>
            <a:pPr lvl="0"/>
            <a:r>
              <a:rPr lang="en-US" noProof="0" dirty="0"/>
              <a:t>Click to edit</a:t>
            </a:r>
          </a:p>
        </p:txBody>
      </p:sp>
    </p:spTree>
    <p:extLst>
      <p:ext uri="{BB962C8B-B14F-4D97-AF65-F5344CB8AC3E}">
        <p14:creationId xmlns:p14="http://schemas.microsoft.com/office/powerpoint/2010/main" val="2183991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2" pos="520">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Layout 8">
    <p:bg>
      <p:bgPr>
        <a:solidFill>
          <a:schemeClr val="bg1"/>
        </a:solidFill>
        <a:effectLst/>
      </p:bgPr>
    </p:bg>
    <p:spTree>
      <p:nvGrpSpPr>
        <p:cNvPr id="1" name=""/>
        <p:cNvGrpSpPr/>
        <p:nvPr/>
      </p:nvGrpSpPr>
      <p:grpSpPr>
        <a:xfrm>
          <a:off x="0" y="0"/>
          <a:ext cx="0" cy="0"/>
          <a:chOff x="0" y="0"/>
          <a:chExt cx="0" cy="0"/>
        </a:xfrm>
      </p:grpSpPr>
      <p:sp>
        <p:nvSpPr>
          <p:cNvPr id="6" name="Text Placeholder 11">
            <a:extLst>
              <a:ext uri="{FF2B5EF4-FFF2-40B4-BE49-F238E27FC236}">
                <a16:creationId xmlns:a16="http://schemas.microsoft.com/office/drawing/2014/main" id="{8B417D2F-4CC5-154C-AAC2-FA8C79AEA941}"/>
              </a:ext>
            </a:extLst>
          </p:cNvPr>
          <p:cNvSpPr>
            <a:spLocks noGrp="1"/>
          </p:cNvSpPr>
          <p:nvPr>
            <p:ph type="body" sz="quarter" idx="23"/>
          </p:nvPr>
        </p:nvSpPr>
        <p:spPr>
          <a:xfrm>
            <a:off x="824398" y="1069200"/>
            <a:ext cx="6994800" cy="2517603"/>
          </a:xfrm>
        </p:spPr>
        <p:txBody>
          <a:bodyPr anchor="t" anchorCtr="0"/>
          <a:lstStyle>
            <a:lvl1pPr marL="0" indent="0">
              <a:lnSpc>
                <a:spcPct val="85000"/>
              </a:lnSpc>
              <a:spcBef>
                <a:spcPts val="0"/>
              </a:spcBef>
              <a:spcAft>
                <a:spcPts val="1800"/>
              </a:spcAft>
              <a:buClr>
                <a:schemeClr val="bg2"/>
              </a:buClr>
              <a:buFont typeface="Arial" panose="020B0604020202020204" pitchFamily="34" charset="0"/>
              <a:buNone/>
              <a:defRPr sz="3000" b="0" i="0">
                <a:solidFill>
                  <a:schemeClr val="bg2"/>
                </a:solidFill>
                <a:latin typeface="Georgia" panose="02040502050405020303" pitchFamily="18" charset="0"/>
              </a:defRPr>
            </a:lvl1pPr>
            <a:lvl2pPr marL="0" indent="0">
              <a:lnSpc>
                <a:spcPct val="100000"/>
              </a:lnSpc>
              <a:spcBef>
                <a:spcPts val="0"/>
              </a:spcBef>
              <a:spcAft>
                <a:spcPts val="1100"/>
              </a:spcAft>
              <a:buClr>
                <a:schemeClr val="bg2"/>
              </a:buClr>
              <a:buFont typeface="Arial" panose="020B0604020202020204" pitchFamily="34" charset="0"/>
              <a:buNone/>
              <a:defRPr sz="1900" b="0" i="0">
                <a:solidFill>
                  <a:schemeClr val="bg2"/>
                </a:solidFill>
                <a:latin typeface="Georgia" panose="02040502050405020303" pitchFamily="18" charset="0"/>
              </a:defRPr>
            </a:lvl2pPr>
            <a:lvl3pPr marL="0" indent="0">
              <a:lnSpc>
                <a:spcPct val="100000"/>
              </a:lnSpc>
              <a:spcBef>
                <a:spcPts val="0"/>
              </a:spcBef>
              <a:buClr>
                <a:schemeClr val="bg2"/>
              </a:buClr>
              <a:buFont typeface="Arial" panose="020B0604020202020204" pitchFamily="34" charset="0"/>
              <a:buNone/>
              <a:defRPr sz="1900" b="0" i="0">
                <a:solidFill>
                  <a:schemeClr val="bg2"/>
                </a:solidFill>
                <a:latin typeface="Georgia" panose="02040502050405020303" pitchFamily="18" charset="0"/>
              </a:defRPr>
            </a:lvl3pPr>
            <a:lvl4pPr marL="0" indent="0">
              <a:lnSpc>
                <a:spcPct val="100000"/>
              </a:lnSpc>
              <a:spcBef>
                <a:spcPts val="0"/>
              </a:spcBef>
              <a:buClr>
                <a:schemeClr val="bg2"/>
              </a:buClr>
              <a:buFont typeface="Arial" panose="020B0604020202020204" pitchFamily="34" charset="0"/>
              <a:buNone/>
              <a:defRPr sz="1900" b="0" i="0">
                <a:solidFill>
                  <a:schemeClr val="bg2"/>
                </a:solidFill>
                <a:latin typeface="Georgia" panose="02040502050405020303" pitchFamily="18" charset="0"/>
              </a:defRPr>
            </a:lvl4pPr>
            <a:lvl5pPr marL="0" indent="0">
              <a:lnSpc>
                <a:spcPct val="100000"/>
              </a:lnSpc>
              <a:spcBef>
                <a:spcPts val="0"/>
              </a:spcBef>
              <a:buClr>
                <a:schemeClr val="bg2"/>
              </a:buClr>
              <a:buFont typeface="Arial" panose="020B0604020202020204" pitchFamily="34" charset="0"/>
              <a:buNone/>
              <a:defRPr sz="1900" b="0" i="0">
                <a:solidFill>
                  <a:schemeClr val="bg2"/>
                </a:solidFill>
                <a:latin typeface="Georgia" panose="02040502050405020303" pitchFamily="18" charset="0"/>
              </a:defRPr>
            </a:lvl5pPr>
          </a:lstStyle>
          <a:p>
            <a:pPr lvl="0"/>
            <a:r>
              <a:rPr lang="en-US" noProof="0" dirty="0"/>
              <a:t>Click to edit Master text</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9" name="Slide Number Placeholder 5">
            <a:extLst>
              <a:ext uri="{FF2B5EF4-FFF2-40B4-BE49-F238E27FC236}">
                <a16:creationId xmlns:a16="http://schemas.microsoft.com/office/drawing/2014/main" id="{92936928-FBBC-B14F-B3F3-9BB77012335C}"/>
              </a:ext>
            </a:extLst>
          </p:cNvPr>
          <p:cNvSpPr>
            <a:spLocks noGrp="1"/>
          </p:cNvSpPr>
          <p:nvPr>
            <p:ph type="sldNum" sz="quarter" idx="4"/>
          </p:nvPr>
        </p:nvSpPr>
        <p:spPr>
          <a:xfrm rot="5400000">
            <a:off x="-73800" y="550050"/>
            <a:ext cx="356400" cy="208800"/>
          </a:xfrm>
          <a:prstGeom prst="rect">
            <a:avLst/>
          </a:prstGeom>
          <a:solidFill>
            <a:schemeClr val="tx1"/>
          </a:solidFill>
        </p:spPr>
        <p:txBody>
          <a:bodyPr vert="horz" lIns="72000" tIns="0" rIns="0" bIns="0" rtlCol="0" anchor="ctr"/>
          <a:lstStyle>
            <a:lvl1pPr algn="l">
              <a:defRPr sz="1000" b="0" i="0">
                <a:solidFill>
                  <a:schemeClr val="bg1"/>
                </a:solidFill>
                <a:latin typeface="Georgia" panose="02040502050405020303" pitchFamily="18" charset="0"/>
              </a:defRPr>
            </a:lvl1pPr>
          </a:lstStyle>
          <a:p>
            <a:pPr algn="l"/>
            <a:r>
              <a:rPr lang="en-GB" dirty="0"/>
              <a:t>P</a:t>
            </a:r>
            <a:fld id="{6773EB32-DEBA-654F-981A-5727AA1F9394}" type="slidenum">
              <a:rPr lang="en-GB" smtClean="0"/>
              <a:pPr algn="l"/>
              <a:t>‹#›</a:t>
            </a:fld>
            <a:endParaRPr lang="en-GB" dirty="0"/>
          </a:p>
        </p:txBody>
      </p:sp>
      <p:sp>
        <p:nvSpPr>
          <p:cNvPr id="5" name="Text Placeholder 6">
            <a:extLst>
              <a:ext uri="{FF2B5EF4-FFF2-40B4-BE49-F238E27FC236}">
                <a16:creationId xmlns:a16="http://schemas.microsoft.com/office/drawing/2014/main" id="{72CDC6DB-1AAE-EE4D-8B1D-4F27B030E048}"/>
              </a:ext>
            </a:extLst>
          </p:cNvPr>
          <p:cNvSpPr>
            <a:spLocks noGrp="1"/>
          </p:cNvSpPr>
          <p:nvPr>
            <p:ph type="body" sz="quarter" idx="37" hasCustomPrompt="1"/>
          </p:nvPr>
        </p:nvSpPr>
        <p:spPr>
          <a:xfrm>
            <a:off x="476626" y="471684"/>
            <a:ext cx="7342572" cy="183600"/>
          </a:xfrm>
        </p:spPr>
        <p:txBody>
          <a:bodyPr/>
          <a:lstStyle>
            <a:lvl1pPr>
              <a:lnSpc>
                <a:spcPct val="90000"/>
              </a:lnSpc>
              <a:defRPr sz="900" b="0" i="0" cap="all" spc="180" baseline="0">
                <a:solidFill>
                  <a:schemeClr val="bg2"/>
                </a:solidFill>
                <a:latin typeface="Lato" panose="020F0502020204030203" pitchFamily="34" charset="77"/>
              </a:defRPr>
            </a:lvl1pPr>
            <a:lvl2pPr>
              <a:lnSpc>
                <a:spcPct val="90000"/>
              </a:lnSpc>
              <a:defRPr sz="900" b="0" i="0">
                <a:solidFill>
                  <a:schemeClr val="bg2"/>
                </a:solidFill>
                <a:latin typeface="Lato" panose="020F0502020204030203" pitchFamily="34" charset="77"/>
              </a:defRPr>
            </a:lvl2pPr>
            <a:lvl3pPr marL="0" marR="0" indent="0" algn="l" defTabSz="685800" rtl="0" eaLnBrk="1" fontAlgn="auto" latinLnBrk="0" hangingPunct="1">
              <a:lnSpc>
                <a:spcPct val="100000"/>
              </a:lnSpc>
              <a:spcBef>
                <a:spcPts val="1200"/>
              </a:spcBef>
              <a:spcAft>
                <a:spcPts val="0"/>
              </a:spcAft>
              <a:buClrTx/>
              <a:buSzTx/>
              <a:buFontTx/>
              <a:buNone/>
              <a:tabLst/>
              <a:defRPr sz="1100">
                <a:solidFill>
                  <a:schemeClr val="bg1"/>
                </a:solidFill>
              </a:defRPr>
            </a:lvl3pPr>
            <a:lvl4pPr>
              <a:spcBef>
                <a:spcPts val="0"/>
              </a:spcBef>
              <a:defRPr sz="1100">
                <a:solidFill>
                  <a:schemeClr val="bg1"/>
                </a:solidFill>
              </a:defRPr>
            </a:lvl4pPr>
          </a:lstStyle>
          <a:p>
            <a:pPr lvl="0"/>
            <a:r>
              <a:rPr lang="en-US" noProof="0" dirty="0"/>
              <a:t>[Layout 8]</a:t>
            </a:r>
          </a:p>
        </p:txBody>
      </p:sp>
    </p:spTree>
    <p:extLst>
      <p:ext uri="{BB962C8B-B14F-4D97-AF65-F5344CB8AC3E}">
        <p14:creationId xmlns:p14="http://schemas.microsoft.com/office/powerpoint/2010/main" val="5634785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2" pos="520">
          <p15:clr>
            <a:srgbClr val="FBAE40"/>
          </p15:clr>
        </p15:guide>
        <p15:guide id="3" orient="horz" pos="680">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Layout 9">
    <p:bg>
      <p:bgPr>
        <a:solidFill>
          <a:schemeClr val="bg1"/>
        </a:soli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5A27EF60-61E0-1B47-AAAC-9F9E1C6509D1}"/>
              </a:ext>
            </a:extLst>
          </p:cNvPr>
          <p:cNvPicPr>
            <a:picLocks noChangeAspect="1"/>
          </p:cNvPicPr>
          <p:nvPr userDrawn="1"/>
        </p:nvPicPr>
        <p:blipFill>
          <a:blip r:embed="rId2"/>
          <a:stretch>
            <a:fillRect/>
          </a:stretch>
        </p:blipFill>
        <p:spPr>
          <a:xfrm>
            <a:off x="0" y="0"/>
            <a:ext cx="9144000" cy="5143500"/>
          </a:xfrm>
          <a:prstGeom prst="rect">
            <a:avLst/>
          </a:prstGeom>
        </p:spPr>
      </p:pic>
      <p:sp>
        <p:nvSpPr>
          <p:cNvPr id="6" name="Text Placeholder 11">
            <a:extLst>
              <a:ext uri="{FF2B5EF4-FFF2-40B4-BE49-F238E27FC236}">
                <a16:creationId xmlns:a16="http://schemas.microsoft.com/office/drawing/2014/main" id="{8B417D2F-4CC5-154C-AAC2-FA8C79AEA941}"/>
              </a:ext>
            </a:extLst>
          </p:cNvPr>
          <p:cNvSpPr>
            <a:spLocks noGrp="1"/>
          </p:cNvSpPr>
          <p:nvPr>
            <p:ph type="body" sz="quarter" idx="23" hasCustomPrompt="1"/>
          </p:nvPr>
        </p:nvSpPr>
        <p:spPr>
          <a:xfrm>
            <a:off x="824400" y="1069200"/>
            <a:ext cx="4582800" cy="3044472"/>
          </a:xfrm>
        </p:spPr>
        <p:txBody>
          <a:bodyPr anchor="t" anchorCtr="0"/>
          <a:lstStyle>
            <a:lvl1pPr marL="0" indent="0">
              <a:lnSpc>
                <a:spcPct val="85000"/>
              </a:lnSpc>
              <a:spcBef>
                <a:spcPts val="0"/>
              </a:spcBef>
              <a:spcAft>
                <a:spcPts val="1800"/>
              </a:spcAft>
              <a:buClr>
                <a:schemeClr val="bg2"/>
              </a:buClr>
              <a:buFont typeface="Arial" panose="020B0604020202020204" pitchFamily="34" charset="0"/>
              <a:buNone/>
              <a:defRPr sz="3000" b="0" i="0">
                <a:solidFill>
                  <a:schemeClr val="bg2"/>
                </a:solidFill>
                <a:latin typeface="Georgia" panose="02040502050405020303" pitchFamily="18" charset="0"/>
              </a:defRPr>
            </a:lvl1pPr>
            <a:lvl2pPr marL="0" indent="0">
              <a:lnSpc>
                <a:spcPct val="100000"/>
              </a:lnSpc>
              <a:spcBef>
                <a:spcPts val="0"/>
              </a:spcBef>
              <a:spcAft>
                <a:spcPts val="1100"/>
              </a:spcAft>
              <a:buClr>
                <a:schemeClr val="bg2"/>
              </a:buClr>
              <a:buFont typeface="Arial" panose="020B0604020202020204" pitchFamily="34" charset="0"/>
              <a:buNone/>
              <a:defRPr sz="1900" b="0" i="0">
                <a:solidFill>
                  <a:schemeClr val="bg2"/>
                </a:solidFill>
                <a:latin typeface="Georgia" panose="02040502050405020303" pitchFamily="18" charset="0"/>
              </a:defRPr>
            </a:lvl2pPr>
            <a:lvl3pPr marL="0" indent="0">
              <a:lnSpc>
                <a:spcPct val="100000"/>
              </a:lnSpc>
              <a:spcBef>
                <a:spcPts val="0"/>
              </a:spcBef>
              <a:buClr>
                <a:schemeClr val="bg2"/>
              </a:buClr>
              <a:buFont typeface="Arial" panose="020B0604020202020204" pitchFamily="34" charset="0"/>
              <a:buNone/>
              <a:defRPr sz="1900" b="0" i="0">
                <a:solidFill>
                  <a:schemeClr val="bg2"/>
                </a:solidFill>
                <a:latin typeface="Georgia" panose="02040502050405020303" pitchFamily="18" charset="0"/>
              </a:defRPr>
            </a:lvl3pPr>
            <a:lvl4pPr marL="0" indent="0">
              <a:lnSpc>
                <a:spcPct val="100000"/>
              </a:lnSpc>
              <a:spcBef>
                <a:spcPts val="0"/>
              </a:spcBef>
              <a:buClr>
                <a:schemeClr val="bg2"/>
              </a:buClr>
              <a:buFont typeface="Arial" panose="020B0604020202020204" pitchFamily="34" charset="0"/>
              <a:buNone/>
              <a:defRPr sz="1900" b="0" i="0">
                <a:solidFill>
                  <a:schemeClr val="bg2"/>
                </a:solidFill>
                <a:latin typeface="Georgia" panose="02040502050405020303" pitchFamily="18" charset="0"/>
              </a:defRPr>
            </a:lvl4pPr>
            <a:lvl5pPr marL="0" indent="0">
              <a:lnSpc>
                <a:spcPct val="100000"/>
              </a:lnSpc>
              <a:spcBef>
                <a:spcPts val="0"/>
              </a:spcBef>
              <a:buClr>
                <a:schemeClr val="bg2"/>
              </a:buClr>
              <a:buFont typeface="Arial" panose="020B0604020202020204" pitchFamily="34" charset="0"/>
              <a:buNone/>
              <a:defRPr sz="1900" b="0" i="0">
                <a:solidFill>
                  <a:schemeClr val="bg2"/>
                </a:solidFill>
                <a:latin typeface="Georgia" panose="02040502050405020303" pitchFamily="18" charset="0"/>
              </a:defRPr>
            </a:lvl5pPr>
          </a:lstStyle>
          <a:p>
            <a:pPr lvl="0"/>
            <a:r>
              <a:rPr lang="en-US" noProof="0" dirty="0"/>
              <a:t>[Layout 9]</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8" name="Slide Number Placeholder 5">
            <a:extLst>
              <a:ext uri="{FF2B5EF4-FFF2-40B4-BE49-F238E27FC236}">
                <a16:creationId xmlns:a16="http://schemas.microsoft.com/office/drawing/2014/main" id="{CE781B54-DD22-2F4E-8A3A-61882BFB0A15}"/>
              </a:ext>
            </a:extLst>
          </p:cNvPr>
          <p:cNvSpPr>
            <a:spLocks noGrp="1"/>
          </p:cNvSpPr>
          <p:nvPr>
            <p:ph type="sldNum" sz="quarter" idx="4"/>
          </p:nvPr>
        </p:nvSpPr>
        <p:spPr>
          <a:xfrm rot="5400000">
            <a:off x="-73800" y="550050"/>
            <a:ext cx="356400" cy="208800"/>
          </a:xfrm>
          <a:prstGeom prst="rect">
            <a:avLst/>
          </a:prstGeom>
          <a:solidFill>
            <a:schemeClr val="tx1"/>
          </a:solidFill>
        </p:spPr>
        <p:txBody>
          <a:bodyPr vert="horz" lIns="72000" tIns="0" rIns="0" bIns="0" rtlCol="0" anchor="ctr"/>
          <a:lstStyle>
            <a:lvl1pPr algn="l">
              <a:defRPr sz="1000" b="0" i="0">
                <a:solidFill>
                  <a:schemeClr val="bg1"/>
                </a:solidFill>
                <a:latin typeface="Georgia" panose="02040502050405020303" pitchFamily="18" charset="0"/>
              </a:defRPr>
            </a:lvl1pPr>
          </a:lstStyle>
          <a:p>
            <a:pPr algn="l"/>
            <a:r>
              <a:rPr lang="en-GB" dirty="0"/>
              <a:t>P</a:t>
            </a:r>
            <a:fld id="{6773EB32-DEBA-654F-981A-5727AA1F9394}" type="slidenum">
              <a:rPr lang="en-GB" smtClean="0"/>
              <a:pPr algn="l"/>
              <a:t>‹#›</a:t>
            </a:fld>
            <a:endParaRPr lang="en-GB" dirty="0"/>
          </a:p>
        </p:txBody>
      </p:sp>
    </p:spTree>
    <p:extLst>
      <p:ext uri="{BB962C8B-B14F-4D97-AF65-F5344CB8AC3E}">
        <p14:creationId xmlns:p14="http://schemas.microsoft.com/office/powerpoint/2010/main" val="17432557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2" pos="520">
          <p15:clr>
            <a:srgbClr val="FBAE40"/>
          </p15:clr>
        </p15:guide>
        <p15:guide id="3" orient="horz" pos="680">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Layout 10">
    <p:bg>
      <p:bgPr>
        <a:solidFill>
          <a:schemeClr val="bg1"/>
        </a:solidFill>
        <a:effectLst/>
      </p:bgPr>
    </p:bg>
    <p:spTree>
      <p:nvGrpSpPr>
        <p:cNvPr id="1" name=""/>
        <p:cNvGrpSpPr/>
        <p:nvPr/>
      </p:nvGrpSpPr>
      <p:grpSpPr>
        <a:xfrm>
          <a:off x="0" y="0"/>
          <a:ext cx="0" cy="0"/>
          <a:chOff x="0" y="0"/>
          <a:chExt cx="0" cy="0"/>
        </a:xfrm>
      </p:grpSpPr>
      <p:sp>
        <p:nvSpPr>
          <p:cNvPr id="13" name="Content Placeholder 12">
            <a:extLst>
              <a:ext uri="{FF2B5EF4-FFF2-40B4-BE49-F238E27FC236}">
                <a16:creationId xmlns:a16="http://schemas.microsoft.com/office/drawing/2014/main" id="{70A26481-DB5B-4641-A753-3FBD806A41AA}"/>
              </a:ext>
            </a:extLst>
          </p:cNvPr>
          <p:cNvSpPr>
            <a:spLocks noGrp="1"/>
          </p:cNvSpPr>
          <p:nvPr>
            <p:ph sz="quarter" idx="25"/>
          </p:nvPr>
        </p:nvSpPr>
        <p:spPr>
          <a:xfrm>
            <a:off x="824400" y="1568669"/>
            <a:ext cx="6083606" cy="3216056"/>
          </a:xfrm>
        </p:spPr>
        <p:txBody>
          <a:bodyPr/>
          <a:lstStyle>
            <a:lvl1pPr>
              <a:defRPr sz="1350" b="0" i="0">
                <a:latin typeface="Georgia" panose="02040502050405020303" pitchFamily="18" charset="0"/>
              </a:defRPr>
            </a:lvl1pPr>
            <a:lvl2pPr>
              <a:defRPr sz="800" b="0" i="0">
                <a:latin typeface="Lato" panose="020F0502020204030203" pitchFamily="34" charset="77"/>
              </a:defRPr>
            </a:lvl2pPr>
            <a:lvl3pPr>
              <a:defRPr sz="800" b="0" i="0">
                <a:latin typeface="Lato" panose="020F0502020204030203" pitchFamily="34" charset="77"/>
              </a:defRPr>
            </a:lvl3pPr>
            <a:lvl4pPr>
              <a:defRPr sz="800" b="0" i="0">
                <a:latin typeface="Lato" panose="020F0502020204030203" pitchFamily="34" charset="77"/>
              </a:defRPr>
            </a:lvl4pPr>
            <a:lvl5pPr>
              <a:defRPr sz="800" b="0" i="0">
                <a:latin typeface="Lato" panose="020F0502020204030203" pitchFamily="34" charset="77"/>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10" name="Slide Number Placeholder 5">
            <a:extLst>
              <a:ext uri="{FF2B5EF4-FFF2-40B4-BE49-F238E27FC236}">
                <a16:creationId xmlns:a16="http://schemas.microsoft.com/office/drawing/2014/main" id="{3EA58E74-BB65-3142-A1BB-47787EAFC785}"/>
              </a:ext>
            </a:extLst>
          </p:cNvPr>
          <p:cNvSpPr>
            <a:spLocks noGrp="1"/>
          </p:cNvSpPr>
          <p:nvPr>
            <p:ph type="sldNum" sz="quarter" idx="4"/>
          </p:nvPr>
        </p:nvSpPr>
        <p:spPr>
          <a:xfrm rot="5400000">
            <a:off x="-73800" y="550050"/>
            <a:ext cx="356400" cy="208800"/>
          </a:xfrm>
          <a:prstGeom prst="rect">
            <a:avLst/>
          </a:prstGeom>
          <a:solidFill>
            <a:schemeClr val="tx1"/>
          </a:solidFill>
        </p:spPr>
        <p:txBody>
          <a:bodyPr vert="horz" lIns="72000" tIns="0" rIns="0" bIns="0" rtlCol="0" anchor="ctr"/>
          <a:lstStyle>
            <a:lvl1pPr algn="l">
              <a:defRPr sz="1000" b="0" i="0">
                <a:solidFill>
                  <a:schemeClr val="bg1"/>
                </a:solidFill>
                <a:latin typeface="Georgia" panose="02040502050405020303" pitchFamily="18" charset="0"/>
              </a:defRPr>
            </a:lvl1pPr>
          </a:lstStyle>
          <a:p>
            <a:pPr algn="l"/>
            <a:r>
              <a:rPr lang="en-GB" dirty="0"/>
              <a:t>P</a:t>
            </a:r>
            <a:fld id="{6773EB32-DEBA-654F-981A-5727AA1F9394}" type="slidenum">
              <a:rPr lang="en-GB" smtClean="0"/>
              <a:pPr algn="l"/>
              <a:t>‹#›</a:t>
            </a:fld>
            <a:endParaRPr lang="en-GB" dirty="0"/>
          </a:p>
        </p:txBody>
      </p:sp>
      <p:sp>
        <p:nvSpPr>
          <p:cNvPr id="7" name="Text Placeholder 6">
            <a:extLst>
              <a:ext uri="{FF2B5EF4-FFF2-40B4-BE49-F238E27FC236}">
                <a16:creationId xmlns:a16="http://schemas.microsoft.com/office/drawing/2014/main" id="{1F2C7C95-A88E-9342-8F8C-DE1E32D91292}"/>
              </a:ext>
            </a:extLst>
          </p:cNvPr>
          <p:cNvSpPr>
            <a:spLocks noGrp="1"/>
          </p:cNvSpPr>
          <p:nvPr>
            <p:ph type="body" sz="quarter" idx="37" hasCustomPrompt="1"/>
          </p:nvPr>
        </p:nvSpPr>
        <p:spPr>
          <a:xfrm>
            <a:off x="476626" y="471684"/>
            <a:ext cx="4768574" cy="183600"/>
          </a:xfrm>
        </p:spPr>
        <p:txBody>
          <a:bodyPr/>
          <a:lstStyle>
            <a:lvl1pPr>
              <a:lnSpc>
                <a:spcPct val="90000"/>
              </a:lnSpc>
              <a:defRPr sz="900" b="0" i="0" cap="all" spc="180" baseline="0">
                <a:solidFill>
                  <a:schemeClr val="bg2"/>
                </a:solidFill>
                <a:latin typeface="Lato" panose="020F0502020204030203" pitchFamily="34" charset="77"/>
              </a:defRPr>
            </a:lvl1pPr>
            <a:lvl2pPr>
              <a:lnSpc>
                <a:spcPct val="90000"/>
              </a:lnSpc>
              <a:defRPr sz="900" b="0" i="0">
                <a:solidFill>
                  <a:schemeClr val="bg2"/>
                </a:solidFill>
                <a:latin typeface="Lato" panose="020F0502020204030203" pitchFamily="34" charset="77"/>
              </a:defRPr>
            </a:lvl2pPr>
            <a:lvl3pPr marL="0" marR="0" indent="0" algn="l" defTabSz="685800" rtl="0" eaLnBrk="1" fontAlgn="auto" latinLnBrk="0" hangingPunct="1">
              <a:lnSpc>
                <a:spcPct val="100000"/>
              </a:lnSpc>
              <a:spcBef>
                <a:spcPts val="1200"/>
              </a:spcBef>
              <a:spcAft>
                <a:spcPts val="0"/>
              </a:spcAft>
              <a:buClrTx/>
              <a:buSzTx/>
              <a:buFontTx/>
              <a:buNone/>
              <a:tabLst/>
              <a:defRPr sz="1100">
                <a:solidFill>
                  <a:schemeClr val="bg1"/>
                </a:solidFill>
              </a:defRPr>
            </a:lvl3pPr>
            <a:lvl4pPr>
              <a:spcBef>
                <a:spcPts val="0"/>
              </a:spcBef>
              <a:defRPr sz="1100">
                <a:solidFill>
                  <a:schemeClr val="bg1"/>
                </a:solidFill>
              </a:defRPr>
            </a:lvl4pPr>
          </a:lstStyle>
          <a:p>
            <a:pPr lvl="0"/>
            <a:r>
              <a:rPr lang="en-US" noProof="0" dirty="0"/>
              <a:t>[Layout 10]</a:t>
            </a:r>
          </a:p>
        </p:txBody>
      </p:sp>
      <p:sp>
        <p:nvSpPr>
          <p:cNvPr id="6" name="Text Placeholder 11">
            <a:extLst>
              <a:ext uri="{FF2B5EF4-FFF2-40B4-BE49-F238E27FC236}">
                <a16:creationId xmlns:a16="http://schemas.microsoft.com/office/drawing/2014/main" id="{8B417D2F-4CC5-154C-AAC2-FA8C79AEA941}"/>
              </a:ext>
            </a:extLst>
          </p:cNvPr>
          <p:cNvSpPr>
            <a:spLocks noGrp="1"/>
          </p:cNvSpPr>
          <p:nvPr>
            <p:ph type="body" sz="quarter" idx="23"/>
          </p:nvPr>
        </p:nvSpPr>
        <p:spPr>
          <a:xfrm>
            <a:off x="824398" y="1019529"/>
            <a:ext cx="6775200" cy="416366"/>
          </a:xfrm>
        </p:spPr>
        <p:txBody>
          <a:bodyPr anchor="t" anchorCtr="0"/>
          <a:lstStyle>
            <a:lvl1pPr marL="0" indent="0">
              <a:lnSpc>
                <a:spcPct val="100000"/>
              </a:lnSpc>
              <a:spcBef>
                <a:spcPts val="0"/>
              </a:spcBef>
              <a:spcAft>
                <a:spcPts val="1800"/>
              </a:spcAft>
              <a:buClr>
                <a:schemeClr val="bg2"/>
              </a:buClr>
              <a:buFont typeface="Arial" panose="020B0604020202020204" pitchFamily="34" charset="0"/>
              <a:buNone/>
              <a:defRPr sz="2300" b="0" i="0">
                <a:solidFill>
                  <a:schemeClr val="bg2"/>
                </a:solidFill>
                <a:latin typeface="Georgia" panose="02040502050405020303" pitchFamily="18" charset="0"/>
              </a:defRPr>
            </a:lvl1pPr>
            <a:lvl2pPr marL="0" indent="0">
              <a:lnSpc>
                <a:spcPct val="100000"/>
              </a:lnSpc>
              <a:spcBef>
                <a:spcPts val="0"/>
              </a:spcBef>
              <a:spcAft>
                <a:spcPts val="1100"/>
              </a:spcAft>
              <a:buClr>
                <a:schemeClr val="bg2"/>
              </a:buClr>
              <a:buFont typeface="Arial" panose="020B0604020202020204" pitchFamily="34" charset="0"/>
              <a:buNone/>
              <a:defRPr sz="1000" b="0" i="0">
                <a:solidFill>
                  <a:schemeClr val="bg2"/>
                </a:solidFill>
                <a:latin typeface="Lato" panose="020F0502020204030203" pitchFamily="34" charset="77"/>
              </a:defRPr>
            </a:lvl2pPr>
            <a:lvl3pPr marL="0" indent="0">
              <a:lnSpc>
                <a:spcPct val="100000"/>
              </a:lnSpc>
              <a:spcBef>
                <a:spcPts val="0"/>
              </a:spcBef>
              <a:buClr>
                <a:schemeClr val="bg2"/>
              </a:buClr>
              <a:buFont typeface="Arial" panose="020B0604020202020204" pitchFamily="34" charset="0"/>
              <a:buNone/>
              <a:defRPr sz="1000" b="0" i="0">
                <a:solidFill>
                  <a:schemeClr val="bg2"/>
                </a:solidFill>
                <a:latin typeface="Lato" panose="020F0502020204030203" pitchFamily="34" charset="77"/>
              </a:defRPr>
            </a:lvl3pPr>
            <a:lvl4pPr marL="0" indent="0">
              <a:lnSpc>
                <a:spcPct val="100000"/>
              </a:lnSpc>
              <a:spcBef>
                <a:spcPts val="0"/>
              </a:spcBef>
              <a:buClr>
                <a:schemeClr val="bg2"/>
              </a:buClr>
              <a:buFont typeface="Arial" panose="020B0604020202020204" pitchFamily="34" charset="0"/>
              <a:buNone/>
              <a:defRPr sz="1000" b="0" i="0">
                <a:solidFill>
                  <a:schemeClr val="bg2"/>
                </a:solidFill>
                <a:latin typeface="Lato" panose="020F0502020204030203" pitchFamily="34" charset="77"/>
              </a:defRPr>
            </a:lvl4pPr>
            <a:lvl5pPr marL="0" indent="0">
              <a:lnSpc>
                <a:spcPct val="100000"/>
              </a:lnSpc>
              <a:spcBef>
                <a:spcPts val="0"/>
              </a:spcBef>
              <a:buClr>
                <a:schemeClr val="bg2"/>
              </a:buClr>
              <a:buFont typeface="Arial" panose="020B0604020202020204" pitchFamily="34" charset="0"/>
              <a:buNone/>
              <a:defRPr sz="1000" b="0" i="0">
                <a:solidFill>
                  <a:schemeClr val="bg2"/>
                </a:solidFill>
                <a:latin typeface="Lato" panose="020F0502020204030203" pitchFamily="34" charset="77"/>
              </a:defRPr>
            </a:lvl5pPr>
          </a:lstStyle>
          <a:p>
            <a:pPr lvl="0"/>
            <a:r>
              <a:rPr lang="en-US" noProof="0" dirty="0"/>
              <a:t>Click to edit Master text styles</a:t>
            </a:r>
          </a:p>
        </p:txBody>
      </p:sp>
    </p:spTree>
    <p:extLst>
      <p:ext uri="{BB962C8B-B14F-4D97-AF65-F5344CB8AC3E}">
        <p14:creationId xmlns:p14="http://schemas.microsoft.com/office/powerpoint/2010/main" val="2204194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2" pos="520">
          <p15:clr>
            <a:srgbClr val="FBAE40"/>
          </p15:clr>
        </p15:guide>
        <p15:guide id="3" orient="horz" pos="676" userDrawn="1">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End slide">
    <p:bg>
      <p:bgPr>
        <a:solidFill>
          <a:schemeClr val="bg2"/>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02D87B6E-55B1-CE4A-9BE3-6C840B92E509}"/>
              </a:ext>
            </a:extLst>
          </p:cNvPr>
          <p:cNvPicPr>
            <a:picLocks noChangeAspect="1"/>
          </p:cNvPicPr>
          <p:nvPr userDrawn="1"/>
        </p:nvPicPr>
        <p:blipFill>
          <a:blip r:embed="rId2"/>
          <a:stretch>
            <a:fillRect/>
          </a:stretch>
        </p:blipFill>
        <p:spPr>
          <a:xfrm>
            <a:off x="0" y="0"/>
            <a:ext cx="9144000" cy="5143500"/>
          </a:xfrm>
          <a:prstGeom prst="rect">
            <a:avLst/>
          </a:prstGeom>
        </p:spPr>
      </p:pic>
      <p:sp>
        <p:nvSpPr>
          <p:cNvPr id="7" name="Text Placeholder 6">
            <a:extLst>
              <a:ext uri="{FF2B5EF4-FFF2-40B4-BE49-F238E27FC236}">
                <a16:creationId xmlns:a16="http://schemas.microsoft.com/office/drawing/2014/main" id="{9693043F-9261-3343-8A58-A7B1B6B47DEE}"/>
              </a:ext>
            </a:extLst>
          </p:cNvPr>
          <p:cNvSpPr>
            <a:spLocks noGrp="1"/>
          </p:cNvSpPr>
          <p:nvPr>
            <p:ph type="body" sz="quarter" idx="13" hasCustomPrompt="1"/>
          </p:nvPr>
        </p:nvSpPr>
        <p:spPr>
          <a:xfrm>
            <a:off x="476251" y="1325461"/>
            <a:ext cx="5235002" cy="1811439"/>
          </a:xfrm>
        </p:spPr>
        <p:txBody>
          <a:bodyPr anchor="b" anchorCtr="0"/>
          <a:lstStyle>
            <a:lvl1pPr>
              <a:lnSpc>
                <a:spcPts val="4000"/>
              </a:lnSpc>
              <a:defRPr sz="4000" b="0" i="0">
                <a:solidFill>
                  <a:schemeClr val="bg1"/>
                </a:solidFill>
                <a:latin typeface="Georgia" panose="02040502050405020303" pitchFamily="18" charset="0"/>
              </a:defRPr>
            </a:lvl1pPr>
            <a:lvl2pPr>
              <a:lnSpc>
                <a:spcPts val="4000"/>
              </a:lnSpc>
              <a:defRPr sz="4000" b="1" i="0">
                <a:solidFill>
                  <a:schemeClr val="bg1"/>
                </a:solidFill>
                <a:latin typeface="Georgia" panose="02040502050405020303" pitchFamily="18" charset="0"/>
              </a:defRPr>
            </a:lvl2pPr>
            <a:lvl3pPr marL="0" marR="0" indent="0" algn="l" defTabSz="685800" rtl="0" eaLnBrk="1" fontAlgn="auto" latinLnBrk="0" hangingPunct="1">
              <a:lnSpc>
                <a:spcPct val="100000"/>
              </a:lnSpc>
              <a:spcBef>
                <a:spcPts val="1200"/>
              </a:spcBef>
              <a:spcAft>
                <a:spcPts val="0"/>
              </a:spcAft>
              <a:buClrTx/>
              <a:buSzTx/>
              <a:buFontTx/>
              <a:buNone/>
              <a:tabLst/>
              <a:defRPr sz="1100">
                <a:solidFill>
                  <a:schemeClr val="bg1"/>
                </a:solidFill>
              </a:defRPr>
            </a:lvl3pPr>
            <a:lvl4pPr>
              <a:spcBef>
                <a:spcPts val="0"/>
              </a:spcBef>
              <a:defRPr sz="1100">
                <a:solidFill>
                  <a:schemeClr val="bg1"/>
                </a:solidFill>
              </a:defRPr>
            </a:lvl4pPr>
          </a:lstStyle>
          <a:p>
            <a:pPr lvl="0"/>
            <a:r>
              <a:rPr lang="en-US" noProof="0" dirty="0"/>
              <a:t>[End slide]</a:t>
            </a:r>
          </a:p>
          <a:p>
            <a:pPr lvl="1"/>
            <a:r>
              <a:rPr lang="en-US" noProof="0" dirty="0"/>
              <a:t>Second level</a:t>
            </a:r>
          </a:p>
        </p:txBody>
      </p:sp>
      <p:sp>
        <p:nvSpPr>
          <p:cNvPr id="6" name="Text Placeholder 11">
            <a:extLst>
              <a:ext uri="{FF2B5EF4-FFF2-40B4-BE49-F238E27FC236}">
                <a16:creationId xmlns:a16="http://schemas.microsoft.com/office/drawing/2014/main" id="{83654A18-A7E7-4941-AE83-B0DD04D1B75B}"/>
              </a:ext>
            </a:extLst>
          </p:cNvPr>
          <p:cNvSpPr>
            <a:spLocks noGrp="1"/>
          </p:cNvSpPr>
          <p:nvPr>
            <p:ph type="body" sz="quarter" idx="30" hasCustomPrompt="1"/>
          </p:nvPr>
        </p:nvSpPr>
        <p:spPr>
          <a:xfrm>
            <a:off x="476251" y="3516791"/>
            <a:ext cx="5235002" cy="309600"/>
          </a:xfrm>
          <a:noFill/>
        </p:spPr>
        <p:txBody>
          <a:bodyPr anchor="ctr" anchorCtr="0"/>
          <a:lstStyle>
            <a:lvl1pPr>
              <a:lnSpc>
                <a:spcPct val="114000"/>
              </a:lnSpc>
              <a:spcAft>
                <a:spcPts val="0"/>
              </a:spcAft>
              <a:defRPr sz="1100" b="0" i="0">
                <a:solidFill>
                  <a:schemeClr val="bg2"/>
                </a:solidFill>
                <a:latin typeface="Georgia" panose="02040502050405020303" pitchFamily="18" charset="0"/>
              </a:defRPr>
            </a:lvl1pPr>
            <a:lvl2pPr marL="0" indent="0">
              <a:lnSpc>
                <a:spcPct val="90000"/>
              </a:lnSpc>
              <a:spcBef>
                <a:spcPts val="0"/>
              </a:spcBef>
              <a:buClr>
                <a:srgbClr val="FF6600"/>
              </a:buClr>
              <a:buFontTx/>
              <a:buNone/>
              <a:defRPr sz="1200" b="0" i="0">
                <a:solidFill>
                  <a:schemeClr val="bg2"/>
                </a:solidFill>
                <a:latin typeface="Georgia" panose="02040502050405020303" pitchFamily="18" charset="0"/>
              </a:defRPr>
            </a:lvl2pPr>
            <a:lvl3pPr marL="0" indent="0">
              <a:lnSpc>
                <a:spcPct val="100000"/>
              </a:lnSpc>
              <a:spcBef>
                <a:spcPts val="1000"/>
              </a:spcBef>
              <a:buFontTx/>
              <a:buNone/>
              <a:defRPr sz="1200">
                <a:solidFill>
                  <a:schemeClr val="tx1"/>
                </a:solidFill>
              </a:defRPr>
            </a:lvl3pPr>
            <a:lvl4pPr>
              <a:lnSpc>
                <a:spcPct val="100000"/>
              </a:lnSpc>
              <a:spcBef>
                <a:spcPts val="0"/>
              </a:spcBef>
              <a:defRPr sz="1200">
                <a:solidFill>
                  <a:schemeClr val="tx1"/>
                </a:solidFill>
              </a:defRPr>
            </a:lvl4pPr>
            <a:lvl5pPr>
              <a:lnSpc>
                <a:spcPct val="100000"/>
              </a:lnSpc>
              <a:defRPr sz="1200">
                <a:solidFill>
                  <a:schemeClr val="tx1"/>
                </a:solidFill>
              </a:defRPr>
            </a:lvl5pPr>
          </a:lstStyle>
          <a:p>
            <a:pPr lvl="0"/>
            <a:r>
              <a:rPr lang="en-US" noProof="0" dirty="0"/>
              <a:t>&lt;Presenter Name&gt;  |  &lt;Month DD, YYYY&gt;</a:t>
            </a:r>
          </a:p>
        </p:txBody>
      </p:sp>
    </p:spTree>
    <p:extLst>
      <p:ext uri="{BB962C8B-B14F-4D97-AF65-F5344CB8AC3E}">
        <p14:creationId xmlns:p14="http://schemas.microsoft.com/office/powerpoint/2010/main" val="30152586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2" pos="300">
          <p15:clr>
            <a:srgbClr val="FBAE40"/>
          </p15:clr>
        </p15:guide>
        <p15:guide id="3" orient="horz" pos="1900"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Layout 1">
    <p:bg>
      <p:bgPr>
        <a:solidFill>
          <a:schemeClr val="bg2"/>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EA94A5F-DBDB-294C-A6D8-24CE630B8E03}"/>
              </a:ext>
            </a:extLst>
          </p:cNvPr>
          <p:cNvPicPr>
            <a:picLocks noChangeAspect="1"/>
          </p:cNvPicPr>
          <p:nvPr userDrawn="1"/>
        </p:nvPicPr>
        <p:blipFill>
          <a:blip r:embed="rId2"/>
          <a:stretch>
            <a:fillRect/>
          </a:stretch>
        </p:blipFill>
        <p:spPr>
          <a:xfrm>
            <a:off x="0" y="0"/>
            <a:ext cx="9144000" cy="5143500"/>
          </a:xfrm>
          <a:prstGeom prst="rect">
            <a:avLst/>
          </a:prstGeom>
        </p:spPr>
      </p:pic>
      <p:sp>
        <p:nvSpPr>
          <p:cNvPr id="8" name="Text Placeholder 6">
            <a:extLst>
              <a:ext uri="{FF2B5EF4-FFF2-40B4-BE49-F238E27FC236}">
                <a16:creationId xmlns:a16="http://schemas.microsoft.com/office/drawing/2014/main" id="{CA9A4ABF-D6DE-BF4B-924B-AB271148C26D}"/>
              </a:ext>
            </a:extLst>
          </p:cNvPr>
          <p:cNvSpPr>
            <a:spLocks noGrp="1"/>
          </p:cNvSpPr>
          <p:nvPr>
            <p:ph type="body" sz="quarter" idx="15" hasCustomPrompt="1"/>
          </p:nvPr>
        </p:nvSpPr>
        <p:spPr>
          <a:xfrm>
            <a:off x="825499" y="459207"/>
            <a:ext cx="5112000" cy="1157926"/>
          </a:xfrm>
        </p:spPr>
        <p:txBody>
          <a:bodyPr/>
          <a:lstStyle>
            <a:lvl1pPr>
              <a:lnSpc>
                <a:spcPct val="90000"/>
              </a:lnSpc>
              <a:defRPr sz="3250" b="0" i="0">
                <a:solidFill>
                  <a:schemeClr val="bg1"/>
                </a:solidFill>
                <a:latin typeface="Georgia" panose="02040502050405020303" pitchFamily="18" charset="0"/>
              </a:defRPr>
            </a:lvl1pPr>
            <a:lvl2pPr>
              <a:lnSpc>
                <a:spcPct val="90000"/>
              </a:lnSpc>
              <a:defRPr sz="3250" b="0" i="0">
                <a:solidFill>
                  <a:schemeClr val="bg1"/>
                </a:solidFill>
                <a:latin typeface="Georgia" panose="02040502050405020303" pitchFamily="18" charset="0"/>
              </a:defRPr>
            </a:lvl2pPr>
            <a:lvl3pPr marL="0" marR="0" indent="0" algn="l" defTabSz="685800" rtl="0" eaLnBrk="1" fontAlgn="auto" latinLnBrk="0" hangingPunct="1">
              <a:lnSpc>
                <a:spcPct val="100000"/>
              </a:lnSpc>
              <a:spcBef>
                <a:spcPts val="1200"/>
              </a:spcBef>
              <a:spcAft>
                <a:spcPts val="0"/>
              </a:spcAft>
              <a:buClrTx/>
              <a:buSzTx/>
              <a:buFontTx/>
              <a:buNone/>
              <a:tabLst/>
              <a:defRPr sz="1100">
                <a:solidFill>
                  <a:schemeClr val="bg1"/>
                </a:solidFill>
              </a:defRPr>
            </a:lvl3pPr>
            <a:lvl4pPr>
              <a:spcBef>
                <a:spcPts val="0"/>
              </a:spcBef>
              <a:defRPr sz="1100">
                <a:solidFill>
                  <a:schemeClr val="bg1"/>
                </a:solidFill>
              </a:defRPr>
            </a:lvl4pPr>
          </a:lstStyle>
          <a:p>
            <a:pPr lvl="0"/>
            <a:r>
              <a:rPr lang="en-US" noProof="0" dirty="0"/>
              <a:t>[Layout 1]</a:t>
            </a:r>
          </a:p>
          <a:p>
            <a:pPr lvl="1"/>
            <a:r>
              <a:rPr lang="en-US" noProof="0" dirty="0"/>
              <a:t>Second level</a:t>
            </a:r>
          </a:p>
        </p:txBody>
      </p:sp>
      <p:sp>
        <p:nvSpPr>
          <p:cNvPr id="6" name="Text Placeholder 11">
            <a:extLst>
              <a:ext uri="{FF2B5EF4-FFF2-40B4-BE49-F238E27FC236}">
                <a16:creationId xmlns:a16="http://schemas.microsoft.com/office/drawing/2014/main" id="{1A1B2224-F76E-1A49-9AD7-C8CA626F5456}"/>
              </a:ext>
            </a:extLst>
          </p:cNvPr>
          <p:cNvSpPr>
            <a:spLocks noGrp="1"/>
          </p:cNvSpPr>
          <p:nvPr>
            <p:ph type="body" sz="quarter" idx="23"/>
          </p:nvPr>
        </p:nvSpPr>
        <p:spPr>
          <a:xfrm>
            <a:off x="825499" y="1957481"/>
            <a:ext cx="5112000" cy="2052387"/>
          </a:xfrm>
        </p:spPr>
        <p:txBody>
          <a:bodyPr anchor="t" anchorCtr="0"/>
          <a:lstStyle>
            <a:lvl1pPr marL="0" indent="0">
              <a:lnSpc>
                <a:spcPct val="92000"/>
              </a:lnSpc>
              <a:spcBef>
                <a:spcPts val="0"/>
              </a:spcBef>
              <a:spcAft>
                <a:spcPts val="0"/>
              </a:spcAft>
              <a:buClr>
                <a:schemeClr val="bg2"/>
              </a:buClr>
              <a:buFont typeface="Arial" panose="020B0604020202020204" pitchFamily="34" charset="0"/>
              <a:buNone/>
              <a:defRPr sz="1900" b="0" i="0">
                <a:solidFill>
                  <a:schemeClr val="bg1"/>
                </a:solidFill>
                <a:latin typeface="Georgia" panose="02040502050405020303" pitchFamily="18" charset="0"/>
              </a:defRPr>
            </a:lvl1pPr>
            <a:lvl2pPr marL="0" indent="0">
              <a:lnSpc>
                <a:spcPct val="92000"/>
              </a:lnSpc>
              <a:spcBef>
                <a:spcPts val="1000"/>
              </a:spcBef>
              <a:buClr>
                <a:schemeClr val="bg2"/>
              </a:buClr>
              <a:buFont typeface="Arial" panose="020B0604020202020204" pitchFamily="34" charset="0"/>
              <a:buNone/>
              <a:defRPr sz="1900" b="1" i="0">
                <a:solidFill>
                  <a:schemeClr val="bg1"/>
                </a:solidFill>
                <a:latin typeface="Georgia" panose="02040502050405020303" pitchFamily="18" charset="0"/>
              </a:defRPr>
            </a:lvl2pPr>
            <a:lvl3pPr marL="0" indent="0">
              <a:lnSpc>
                <a:spcPct val="92000"/>
              </a:lnSpc>
              <a:spcBef>
                <a:spcPts val="0"/>
              </a:spcBef>
              <a:buClr>
                <a:schemeClr val="bg2"/>
              </a:buClr>
              <a:buFont typeface="Arial" panose="020B0604020202020204" pitchFamily="34" charset="0"/>
              <a:buNone/>
              <a:defRPr sz="1900" b="0" i="0">
                <a:solidFill>
                  <a:schemeClr val="bg1"/>
                </a:solidFill>
                <a:latin typeface="Georgia" panose="02040502050405020303" pitchFamily="18" charset="0"/>
              </a:defRPr>
            </a:lvl3pPr>
            <a:lvl4pPr marL="0" indent="0">
              <a:lnSpc>
                <a:spcPct val="92000"/>
              </a:lnSpc>
              <a:spcBef>
                <a:spcPts val="0"/>
              </a:spcBef>
              <a:buClr>
                <a:schemeClr val="bg2"/>
              </a:buClr>
              <a:buFont typeface="Arial" panose="020B0604020202020204" pitchFamily="34" charset="0"/>
              <a:buNone/>
              <a:defRPr sz="1900" b="0" i="0">
                <a:solidFill>
                  <a:schemeClr val="bg1"/>
                </a:solidFill>
                <a:latin typeface="Georgia" panose="02040502050405020303" pitchFamily="18" charset="0"/>
              </a:defRPr>
            </a:lvl4pPr>
            <a:lvl5pPr marL="0" indent="0">
              <a:lnSpc>
                <a:spcPct val="92000"/>
              </a:lnSpc>
              <a:spcBef>
                <a:spcPts val="0"/>
              </a:spcBef>
              <a:buClr>
                <a:schemeClr val="bg2"/>
              </a:buClr>
              <a:buFont typeface="Arial" panose="020B0604020202020204" pitchFamily="34" charset="0"/>
              <a:buNone/>
              <a:defRPr sz="1900" b="0" i="0">
                <a:solidFill>
                  <a:schemeClr val="bg1"/>
                </a:solidFill>
                <a:latin typeface="Georgia" panose="02040502050405020303" pitchFamily="18" charset="0"/>
              </a:defRPr>
            </a:lvl5pPr>
          </a:lstStyle>
          <a:p>
            <a:pPr lvl="0"/>
            <a:r>
              <a:rPr lang="en-US" noProof="0" dirty="0"/>
              <a:t>Click to edit Master text styles</a:t>
            </a:r>
          </a:p>
          <a:p>
            <a:pPr lvl="1"/>
            <a:r>
              <a:rPr lang="en-US" noProof="0" dirty="0"/>
              <a:t>Second level</a:t>
            </a:r>
          </a:p>
        </p:txBody>
      </p:sp>
      <p:sp>
        <p:nvSpPr>
          <p:cNvPr id="10" name="Slide Number Placeholder 5">
            <a:extLst>
              <a:ext uri="{FF2B5EF4-FFF2-40B4-BE49-F238E27FC236}">
                <a16:creationId xmlns:a16="http://schemas.microsoft.com/office/drawing/2014/main" id="{2996B9CF-DA1B-7549-A80B-8EDF76099132}"/>
              </a:ext>
            </a:extLst>
          </p:cNvPr>
          <p:cNvSpPr>
            <a:spLocks noGrp="1"/>
          </p:cNvSpPr>
          <p:nvPr>
            <p:ph type="sldNum" sz="quarter" idx="4"/>
          </p:nvPr>
        </p:nvSpPr>
        <p:spPr>
          <a:xfrm rot="5400000">
            <a:off x="-73800" y="550050"/>
            <a:ext cx="356400" cy="208800"/>
          </a:xfrm>
          <a:prstGeom prst="rect">
            <a:avLst/>
          </a:prstGeom>
          <a:solidFill>
            <a:schemeClr val="tx1"/>
          </a:solidFill>
        </p:spPr>
        <p:txBody>
          <a:bodyPr vert="horz" lIns="72000" tIns="0" rIns="0" bIns="0" rtlCol="0" anchor="ctr"/>
          <a:lstStyle>
            <a:lvl1pPr algn="l">
              <a:defRPr sz="1000" b="0" i="0">
                <a:solidFill>
                  <a:schemeClr val="bg1"/>
                </a:solidFill>
                <a:latin typeface="Georgia" panose="02040502050405020303" pitchFamily="18" charset="0"/>
              </a:defRPr>
            </a:lvl1pPr>
          </a:lstStyle>
          <a:p>
            <a:pPr algn="l"/>
            <a:r>
              <a:rPr lang="en-GB" dirty="0"/>
              <a:t>P</a:t>
            </a:r>
            <a:fld id="{6773EB32-DEBA-654F-981A-5727AA1F9394}" type="slidenum">
              <a:rPr lang="en-GB" smtClean="0"/>
              <a:pPr algn="l"/>
              <a:t>‹#›</a:t>
            </a:fld>
            <a:endParaRPr lang="en-GB" dirty="0"/>
          </a:p>
        </p:txBody>
      </p:sp>
    </p:spTree>
    <p:extLst>
      <p:ext uri="{BB962C8B-B14F-4D97-AF65-F5344CB8AC3E}">
        <p14:creationId xmlns:p14="http://schemas.microsoft.com/office/powerpoint/2010/main" val="1810232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2" pos="520"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Launch video">
    <p:bg>
      <p:bgPr>
        <a:solidFill>
          <a:schemeClr val="bg2"/>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E5DAC95D-C1F9-C646-8C49-3F432B864F40}"/>
              </a:ext>
            </a:extLst>
          </p:cNvPr>
          <p:cNvPicPr>
            <a:picLocks noChangeAspect="1"/>
          </p:cNvPicPr>
          <p:nvPr userDrawn="1"/>
        </p:nvPicPr>
        <p:blipFill>
          <a:blip r:embed="rId2"/>
          <a:stretch>
            <a:fillRect/>
          </a:stretch>
        </p:blipFill>
        <p:spPr>
          <a:xfrm>
            <a:off x="0" y="0"/>
            <a:ext cx="9144000" cy="5143500"/>
          </a:xfrm>
          <a:prstGeom prst="rect">
            <a:avLst/>
          </a:prstGeom>
        </p:spPr>
      </p:pic>
      <p:sp>
        <p:nvSpPr>
          <p:cNvPr id="8" name="Text Placeholder 6">
            <a:extLst>
              <a:ext uri="{FF2B5EF4-FFF2-40B4-BE49-F238E27FC236}">
                <a16:creationId xmlns:a16="http://schemas.microsoft.com/office/drawing/2014/main" id="{CA9A4ABF-D6DE-BF4B-924B-AB271148C26D}"/>
              </a:ext>
            </a:extLst>
          </p:cNvPr>
          <p:cNvSpPr>
            <a:spLocks noGrp="1"/>
          </p:cNvSpPr>
          <p:nvPr>
            <p:ph type="body" sz="quarter" idx="15" hasCustomPrompt="1"/>
          </p:nvPr>
        </p:nvSpPr>
        <p:spPr>
          <a:xfrm>
            <a:off x="824399" y="459207"/>
            <a:ext cx="5486400" cy="927383"/>
          </a:xfrm>
        </p:spPr>
        <p:txBody>
          <a:bodyPr/>
          <a:lstStyle>
            <a:lvl1pPr>
              <a:lnSpc>
                <a:spcPct val="90000"/>
              </a:lnSpc>
              <a:defRPr sz="3250" b="0" i="0">
                <a:solidFill>
                  <a:schemeClr val="bg1"/>
                </a:solidFill>
                <a:latin typeface="Georgia" panose="02040502050405020303" pitchFamily="18" charset="0"/>
              </a:defRPr>
            </a:lvl1pPr>
            <a:lvl2pPr>
              <a:lnSpc>
                <a:spcPct val="90000"/>
              </a:lnSpc>
              <a:defRPr sz="3250" b="0" i="0">
                <a:solidFill>
                  <a:schemeClr val="bg1"/>
                </a:solidFill>
                <a:latin typeface="Georgia" panose="02040502050405020303" pitchFamily="18" charset="0"/>
              </a:defRPr>
            </a:lvl2pPr>
            <a:lvl3pPr marL="0" marR="0" indent="0" algn="l" defTabSz="685800" rtl="0" eaLnBrk="1" fontAlgn="auto" latinLnBrk="0" hangingPunct="1">
              <a:lnSpc>
                <a:spcPct val="100000"/>
              </a:lnSpc>
              <a:spcBef>
                <a:spcPts val="1200"/>
              </a:spcBef>
              <a:spcAft>
                <a:spcPts val="0"/>
              </a:spcAft>
              <a:buClrTx/>
              <a:buSzTx/>
              <a:buFontTx/>
              <a:buNone/>
              <a:tabLst/>
              <a:defRPr sz="1100">
                <a:solidFill>
                  <a:schemeClr val="bg1"/>
                </a:solidFill>
              </a:defRPr>
            </a:lvl3pPr>
            <a:lvl4pPr>
              <a:spcBef>
                <a:spcPts val="0"/>
              </a:spcBef>
              <a:defRPr sz="1100">
                <a:solidFill>
                  <a:schemeClr val="bg1"/>
                </a:solidFill>
              </a:defRPr>
            </a:lvl4pPr>
          </a:lstStyle>
          <a:p>
            <a:pPr lvl="0"/>
            <a:r>
              <a:rPr lang="en-US" noProof="0" dirty="0"/>
              <a:t>[Launch video]</a:t>
            </a:r>
          </a:p>
          <a:p>
            <a:pPr lvl="1"/>
            <a:r>
              <a:rPr lang="en-US" noProof="0" dirty="0"/>
              <a:t>Second level</a:t>
            </a:r>
          </a:p>
        </p:txBody>
      </p:sp>
      <p:sp>
        <p:nvSpPr>
          <p:cNvPr id="7" name="Slide Number Placeholder 5">
            <a:extLst>
              <a:ext uri="{FF2B5EF4-FFF2-40B4-BE49-F238E27FC236}">
                <a16:creationId xmlns:a16="http://schemas.microsoft.com/office/drawing/2014/main" id="{CF276A40-62FA-D04D-82C2-0B888B06C86A}"/>
              </a:ext>
            </a:extLst>
          </p:cNvPr>
          <p:cNvSpPr>
            <a:spLocks noGrp="1"/>
          </p:cNvSpPr>
          <p:nvPr>
            <p:ph type="sldNum" sz="quarter" idx="4"/>
          </p:nvPr>
        </p:nvSpPr>
        <p:spPr>
          <a:xfrm rot="5400000">
            <a:off x="-73800" y="550050"/>
            <a:ext cx="356400" cy="208800"/>
          </a:xfrm>
          <a:prstGeom prst="rect">
            <a:avLst/>
          </a:prstGeom>
          <a:solidFill>
            <a:schemeClr val="tx1"/>
          </a:solidFill>
        </p:spPr>
        <p:txBody>
          <a:bodyPr vert="horz" lIns="72000" tIns="0" rIns="0" bIns="0" rtlCol="0" anchor="ctr"/>
          <a:lstStyle>
            <a:lvl1pPr algn="l">
              <a:defRPr sz="1000" b="0" i="0">
                <a:solidFill>
                  <a:schemeClr val="bg1"/>
                </a:solidFill>
                <a:latin typeface="Georgia" panose="02040502050405020303" pitchFamily="18" charset="0"/>
              </a:defRPr>
            </a:lvl1pPr>
          </a:lstStyle>
          <a:p>
            <a:pPr algn="l"/>
            <a:r>
              <a:rPr lang="en-GB" dirty="0"/>
              <a:t>P</a:t>
            </a:r>
            <a:fld id="{6773EB32-DEBA-654F-981A-5727AA1F9394}" type="slidenum">
              <a:rPr lang="en-GB" smtClean="0"/>
              <a:pPr algn="l"/>
              <a:t>‹#›</a:t>
            </a:fld>
            <a:endParaRPr lang="en-GB" dirty="0"/>
          </a:p>
        </p:txBody>
      </p:sp>
    </p:spTree>
    <p:extLst>
      <p:ext uri="{BB962C8B-B14F-4D97-AF65-F5344CB8AC3E}">
        <p14:creationId xmlns:p14="http://schemas.microsoft.com/office/powerpoint/2010/main" val="11262554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2" pos="520">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Layout 2">
    <p:bg>
      <p:bgPr>
        <a:solidFill>
          <a:schemeClr val="bg1"/>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8330EA1-110B-8E46-B323-1199D3E1008F}"/>
              </a:ext>
            </a:extLst>
          </p:cNvPr>
          <p:cNvPicPr>
            <a:picLocks noChangeAspect="1"/>
          </p:cNvPicPr>
          <p:nvPr userDrawn="1"/>
        </p:nvPicPr>
        <p:blipFill>
          <a:blip r:embed="rId2"/>
          <a:stretch>
            <a:fillRect/>
          </a:stretch>
        </p:blipFill>
        <p:spPr>
          <a:xfrm>
            <a:off x="0" y="0"/>
            <a:ext cx="9144000" cy="5143500"/>
          </a:xfrm>
          <a:prstGeom prst="rect">
            <a:avLst/>
          </a:prstGeom>
        </p:spPr>
      </p:pic>
      <p:sp>
        <p:nvSpPr>
          <p:cNvPr id="8" name="Text Placeholder 6">
            <a:extLst>
              <a:ext uri="{FF2B5EF4-FFF2-40B4-BE49-F238E27FC236}">
                <a16:creationId xmlns:a16="http://schemas.microsoft.com/office/drawing/2014/main" id="{CA9A4ABF-D6DE-BF4B-924B-AB271148C26D}"/>
              </a:ext>
            </a:extLst>
          </p:cNvPr>
          <p:cNvSpPr>
            <a:spLocks noGrp="1"/>
          </p:cNvSpPr>
          <p:nvPr>
            <p:ph type="body" sz="quarter" idx="15" hasCustomPrompt="1"/>
          </p:nvPr>
        </p:nvSpPr>
        <p:spPr>
          <a:xfrm>
            <a:off x="476626" y="471684"/>
            <a:ext cx="4768574" cy="183600"/>
          </a:xfrm>
        </p:spPr>
        <p:txBody>
          <a:bodyPr/>
          <a:lstStyle>
            <a:lvl1pPr>
              <a:lnSpc>
                <a:spcPct val="90000"/>
              </a:lnSpc>
              <a:defRPr sz="900" b="0" i="0" cap="all" spc="180" baseline="0">
                <a:solidFill>
                  <a:schemeClr val="bg2"/>
                </a:solidFill>
                <a:latin typeface="Lato" panose="020F0502020204030203" pitchFamily="34" charset="77"/>
              </a:defRPr>
            </a:lvl1pPr>
            <a:lvl2pPr>
              <a:lnSpc>
                <a:spcPct val="90000"/>
              </a:lnSpc>
              <a:defRPr sz="900" b="0" i="0">
                <a:solidFill>
                  <a:schemeClr val="bg2"/>
                </a:solidFill>
                <a:latin typeface="Lato" panose="020F0502020204030203" pitchFamily="34" charset="77"/>
              </a:defRPr>
            </a:lvl2pPr>
            <a:lvl3pPr marL="0" marR="0" indent="0" algn="l" defTabSz="685800" rtl="0" eaLnBrk="1" fontAlgn="auto" latinLnBrk="0" hangingPunct="1">
              <a:lnSpc>
                <a:spcPct val="100000"/>
              </a:lnSpc>
              <a:spcBef>
                <a:spcPts val="1200"/>
              </a:spcBef>
              <a:spcAft>
                <a:spcPts val="0"/>
              </a:spcAft>
              <a:buClrTx/>
              <a:buSzTx/>
              <a:buFontTx/>
              <a:buNone/>
              <a:tabLst/>
              <a:defRPr sz="1100">
                <a:solidFill>
                  <a:schemeClr val="bg1"/>
                </a:solidFill>
              </a:defRPr>
            </a:lvl3pPr>
            <a:lvl4pPr>
              <a:spcBef>
                <a:spcPts val="0"/>
              </a:spcBef>
              <a:defRPr sz="1100">
                <a:solidFill>
                  <a:schemeClr val="bg1"/>
                </a:solidFill>
              </a:defRPr>
            </a:lvl4pPr>
          </a:lstStyle>
          <a:p>
            <a:pPr lvl="0"/>
            <a:r>
              <a:rPr lang="en-US" noProof="0" dirty="0"/>
              <a:t>[Layout 2]</a:t>
            </a:r>
          </a:p>
        </p:txBody>
      </p:sp>
      <p:sp>
        <p:nvSpPr>
          <p:cNvPr id="6" name="Text Placeholder 11">
            <a:extLst>
              <a:ext uri="{FF2B5EF4-FFF2-40B4-BE49-F238E27FC236}">
                <a16:creationId xmlns:a16="http://schemas.microsoft.com/office/drawing/2014/main" id="{8B417D2F-4CC5-154C-AAC2-FA8C79AEA941}"/>
              </a:ext>
            </a:extLst>
          </p:cNvPr>
          <p:cNvSpPr>
            <a:spLocks noGrp="1"/>
          </p:cNvSpPr>
          <p:nvPr>
            <p:ph type="body" sz="quarter" idx="23"/>
          </p:nvPr>
        </p:nvSpPr>
        <p:spPr>
          <a:xfrm>
            <a:off x="824400" y="1025878"/>
            <a:ext cx="4773600" cy="3339933"/>
          </a:xfrm>
        </p:spPr>
        <p:txBody>
          <a:bodyPr anchor="t" anchorCtr="0"/>
          <a:lstStyle>
            <a:lvl1pPr marL="0" indent="0">
              <a:lnSpc>
                <a:spcPct val="100000"/>
              </a:lnSpc>
              <a:spcBef>
                <a:spcPts val="0"/>
              </a:spcBef>
              <a:spcAft>
                <a:spcPts val="1800"/>
              </a:spcAft>
              <a:buClr>
                <a:schemeClr val="bg2"/>
              </a:buClr>
              <a:buFont typeface="Arial" panose="020B0604020202020204" pitchFamily="34" charset="0"/>
              <a:buNone/>
              <a:defRPr sz="1900" b="0" i="0">
                <a:solidFill>
                  <a:schemeClr val="bg2"/>
                </a:solidFill>
                <a:latin typeface="Georgia" panose="02040502050405020303" pitchFamily="18" charset="0"/>
              </a:defRPr>
            </a:lvl1pPr>
            <a:lvl2pPr marL="0" indent="0">
              <a:lnSpc>
                <a:spcPct val="112000"/>
              </a:lnSpc>
              <a:spcBef>
                <a:spcPts val="0"/>
              </a:spcBef>
              <a:spcAft>
                <a:spcPts val="1100"/>
              </a:spcAft>
              <a:buClr>
                <a:schemeClr val="bg2"/>
              </a:buClr>
              <a:buFont typeface="Arial" panose="020B0604020202020204" pitchFamily="34" charset="0"/>
              <a:buNone/>
              <a:defRPr sz="1000" b="0" i="0">
                <a:solidFill>
                  <a:schemeClr val="bg2"/>
                </a:solidFill>
                <a:latin typeface="Lato" panose="020F0502020204030203" pitchFamily="34" charset="77"/>
              </a:defRPr>
            </a:lvl2pPr>
            <a:lvl3pPr marL="0" indent="0">
              <a:lnSpc>
                <a:spcPct val="112000"/>
              </a:lnSpc>
              <a:spcBef>
                <a:spcPts val="0"/>
              </a:spcBef>
              <a:buClr>
                <a:schemeClr val="bg2"/>
              </a:buClr>
              <a:buFont typeface="Arial" panose="020B0604020202020204" pitchFamily="34" charset="0"/>
              <a:buNone/>
              <a:defRPr sz="1000" b="0" i="0">
                <a:solidFill>
                  <a:schemeClr val="bg2"/>
                </a:solidFill>
                <a:latin typeface="Lato" panose="020F0502020204030203" pitchFamily="34" charset="77"/>
              </a:defRPr>
            </a:lvl3pPr>
            <a:lvl4pPr marL="0" indent="0">
              <a:lnSpc>
                <a:spcPct val="112000"/>
              </a:lnSpc>
              <a:spcBef>
                <a:spcPts val="0"/>
              </a:spcBef>
              <a:buClr>
                <a:schemeClr val="bg2"/>
              </a:buClr>
              <a:buFont typeface="Arial" panose="020B0604020202020204" pitchFamily="34" charset="0"/>
              <a:buNone/>
              <a:defRPr sz="1000" b="0" i="0">
                <a:solidFill>
                  <a:schemeClr val="bg2"/>
                </a:solidFill>
                <a:latin typeface="Lato" panose="020F0502020204030203" pitchFamily="34" charset="77"/>
              </a:defRPr>
            </a:lvl4pPr>
            <a:lvl5pPr marL="0" indent="0">
              <a:lnSpc>
                <a:spcPct val="112000"/>
              </a:lnSpc>
              <a:spcBef>
                <a:spcPts val="0"/>
              </a:spcBef>
              <a:buClr>
                <a:schemeClr val="bg2"/>
              </a:buClr>
              <a:buFont typeface="Arial" panose="020B0604020202020204" pitchFamily="34" charset="0"/>
              <a:buNone/>
              <a:defRPr sz="1000" b="0" i="0">
                <a:solidFill>
                  <a:schemeClr val="bg2"/>
                </a:solidFill>
                <a:latin typeface="Lato" panose="020F0502020204030203" pitchFamily="34" charset="77"/>
              </a:defRPr>
            </a:lvl5p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10" name="Slide Number Placeholder 5">
            <a:extLst>
              <a:ext uri="{FF2B5EF4-FFF2-40B4-BE49-F238E27FC236}">
                <a16:creationId xmlns:a16="http://schemas.microsoft.com/office/drawing/2014/main" id="{1DC74630-A80B-9D43-B2CE-80A7DDE11BD8}"/>
              </a:ext>
            </a:extLst>
          </p:cNvPr>
          <p:cNvSpPr>
            <a:spLocks noGrp="1"/>
          </p:cNvSpPr>
          <p:nvPr>
            <p:ph type="sldNum" sz="quarter" idx="4"/>
          </p:nvPr>
        </p:nvSpPr>
        <p:spPr>
          <a:xfrm rot="5400000">
            <a:off x="-73800" y="550050"/>
            <a:ext cx="356400" cy="208800"/>
          </a:xfrm>
          <a:prstGeom prst="rect">
            <a:avLst/>
          </a:prstGeom>
          <a:solidFill>
            <a:schemeClr val="tx1"/>
          </a:solidFill>
        </p:spPr>
        <p:txBody>
          <a:bodyPr vert="horz" lIns="72000" tIns="0" rIns="0" bIns="0" rtlCol="0" anchor="ctr"/>
          <a:lstStyle>
            <a:lvl1pPr algn="l">
              <a:defRPr sz="1000" b="0" i="0">
                <a:solidFill>
                  <a:schemeClr val="bg1"/>
                </a:solidFill>
                <a:latin typeface="Georgia" panose="02040502050405020303" pitchFamily="18" charset="0"/>
              </a:defRPr>
            </a:lvl1pPr>
          </a:lstStyle>
          <a:p>
            <a:pPr algn="l"/>
            <a:r>
              <a:rPr lang="en-GB" dirty="0"/>
              <a:t>P</a:t>
            </a:r>
            <a:fld id="{6773EB32-DEBA-654F-981A-5727AA1F9394}" type="slidenum">
              <a:rPr lang="en-GB" smtClean="0"/>
              <a:pPr algn="l"/>
              <a:t>‹#›</a:t>
            </a:fld>
            <a:endParaRPr lang="en-GB" dirty="0"/>
          </a:p>
        </p:txBody>
      </p:sp>
    </p:spTree>
    <p:extLst>
      <p:ext uri="{BB962C8B-B14F-4D97-AF65-F5344CB8AC3E}">
        <p14:creationId xmlns:p14="http://schemas.microsoft.com/office/powerpoint/2010/main" val="13608280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2" pos="520">
          <p15:clr>
            <a:srgbClr val="FBAE40"/>
          </p15:clr>
        </p15:guide>
        <p15:guide id="3" orient="horz" pos="792"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harts">
    <p:bg>
      <p:bgPr>
        <a:solidFill>
          <a:schemeClr val="bg1"/>
        </a:soli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37740382-2EC1-AC4B-8A17-3880BB260B28}"/>
              </a:ext>
            </a:extLst>
          </p:cNvPr>
          <p:cNvPicPr>
            <a:picLocks noChangeAspect="1"/>
          </p:cNvPicPr>
          <p:nvPr userDrawn="1"/>
        </p:nvPicPr>
        <p:blipFill>
          <a:blip r:embed="rId2"/>
          <a:stretch>
            <a:fillRect/>
          </a:stretch>
        </p:blipFill>
        <p:spPr>
          <a:xfrm>
            <a:off x="0" y="0"/>
            <a:ext cx="9144000" cy="5143500"/>
          </a:xfrm>
          <a:prstGeom prst="rect">
            <a:avLst/>
          </a:prstGeom>
        </p:spPr>
      </p:pic>
      <p:sp>
        <p:nvSpPr>
          <p:cNvPr id="9" name="Text Placeholder 6">
            <a:extLst>
              <a:ext uri="{FF2B5EF4-FFF2-40B4-BE49-F238E27FC236}">
                <a16:creationId xmlns:a16="http://schemas.microsoft.com/office/drawing/2014/main" id="{25699FA2-B2EF-3D42-92AE-9BCF69FB794A}"/>
              </a:ext>
            </a:extLst>
          </p:cNvPr>
          <p:cNvSpPr>
            <a:spLocks noGrp="1"/>
          </p:cNvSpPr>
          <p:nvPr>
            <p:ph type="body" sz="quarter" idx="24" hasCustomPrompt="1"/>
          </p:nvPr>
        </p:nvSpPr>
        <p:spPr>
          <a:xfrm>
            <a:off x="824401" y="1069200"/>
            <a:ext cx="2247984" cy="2334698"/>
          </a:xfrm>
        </p:spPr>
        <p:txBody>
          <a:bodyPr/>
          <a:lstStyle>
            <a:lvl1pPr>
              <a:lnSpc>
                <a:spcPct val="90000"/>
              </a:lnSpc>
              <a:defRPr sz="3250" b="0" i="0">
                <a:solidFill>
                  <a:schemeClr val="bg2"/>
                </a:solidFill>
                <a:latin typeface="Georgia" panose="02040502050405020303" pitchFamily="18" charset="0"/>
              </a:defRPr>
            </a:lvl1pPr>
            <a:lvl2pPr>
              <a:lnSpc>
                <a:spcPct val="90000"/>
              </a:lnSpc>
              <a:defRPr sz="3250" b="0" i="0">
                <a:solidFill>
                  <a:schemeClr val="bg2"/>
                </a:solidFill>
                <a:latin typeface="Georgia" panose="02040502050405020303" pitchFamily="18" charset="0"/>
              </a:defRPr>
            </a:lvl2pPr>
            <a:lvl3pPr marL="0" marR="0" indent="0" algn="l" defTabSz="685800" rtl="0" eaLnBrk="1" fontAlgn="auto" latinLnBrk="0" hangingPunct="1">
              <a:lnSpc>
                <a:spcPct val="100000"/>
              </a:lnSpc>
              <a:spcBef>
                <a:spcPts val="1200"/>
              </a:spcBef>
              <a:spcAft>
                <a:spcPts val="0"/>
              </a:spcAft>
              <a:buClrTx/>
              <a:buSzTx/>
              <a:buFontTx/>
              <a:buNone/>
              <a:tabLst/>
              <a:defRPr sz="1100">
                <a:solidFill>
                  <a:schemeClr val="bg1"/>
                </a:solidFill>
              </a:defRPr>
            </a:lvl3pPr>
            <a:lvl4pPr>
              <a:spcBef>
                <a:spcPts val="0"/>
              </a:spcBef>
              <a:defRPr sz="1100">
                <a:solidFill>
                  <a:schemeClr val="bg1"/>
                </a:solidFill>
              </a:defRPr>
            </a:lvl4pPr>
          </a:lstStyle>
          <a:p>
            <a:pPr lvl="0"/>
            <a:r>
              <a:rPr lang="en-US" noProof="0" dirty="0"/>
              <a:t>Click to edit text</a:t>
            </a:r>
          </a:p>
          <a:p>
            <a:pPr lvl="1"/>
            <a:r>
              <a:rPr lang="en-US" noProof="0" dirty="0"/>
              <a:t>Second level</a:t>
            </a:r>
          </a:p>
        </p:txBody>
      </p:sp>
      <p:sp>
        <p:nvSpPr>
          <p:cNvPr id="10" name="Text Placeholder 11">
            <a:extLst>
              <a:ext uri="{FF2B5EF4-FFF2-40B4-BE49-F238E27FC236}">
                <a16:creationId xmlns:a16="http://schemas.microsoft.com/office/drawing/2014/main" id="{8BCC024C-BFDC-E94A-88AA-A8F1DE99B03F}"/>
              </a:ext>
            </a:extLst>
          </p:cNvPr>
          <p:cNvSpPr>
            <a:spLocks noGrp="1"/>
          </p:cNvSpPr>
          <p:nvPr>
            <p:ph type="body" sz="quarter" idx="25" hasCustomPrompt="1"/>
          </p:nvPr>
        </p:nvSpPr>
        <p:spPr>
          <a:xfrm>
            <a:off x="3748200" y="2861672"/>
            <a:ext cx="900344" cy="309549"/>
          </a:xfrm>
        </p:spPr>
        <p:txBody>
          <a:bodyPr anchor="t" anchorCtr="0"/>
          <a:lstStyle>
            <a:lvl1pPr>
              <a:lnSpc>
                <a:spcPct val="90000"/>
              </a:lnSpc>
              <a:spcAft>
                <a:spcPts val="0"/>
              </a:spcAft>
              <a:defRPr sz="2300" b="0" i="0">
                <a:solidFill>
                  <a:schemeClr val="bg2"/>
                </a:solidFill>
                <a:latin typeface="Georgia" panose="02040502050405020303" pitchFamily="18" charset="0"/>
              </a:defRPr>
            </a:lvl1pPr>
            <a:lvl2pPr marL="0" indent="0">
              <a:lnSpc>
                <a:spcPct val="90000"/>
              </a:lnSpc>
              <a:spcBef>
                <a:spcPts val="0"/>
              </a:spcBef>
              <a:buClr>
                <a:srgbClr val="FF6600"/>
              </a:buClr>
              <a:buFontTx/>
              <a:buNone/>
              <a:defRPr sz="1200" b="0" i="0">
                <a:solidFill>
                  <a:schemeClr val="bg2"/>
                </a:solidFill>
                <a:latin typeface="Georgia" panose="02040502050405020303" pitchFamily="18" charset="0"/>
              </a:defRPr>
            </a:lvl2pPr>
            <a:lvl3pPr marL="0" indent="0">
              <a:lnSpc>
                <a:spcPct val="100000"/>
              </a:lnSpc>
              <a:spcBef>
                <a:spcPts val="1000"/>
              </a:spcBef>
              <a:buFontTx/>
              <a:buNone/>
              <a:defRPr sz="1200">
                <a:solidFill>
                  <a:schemeClr val="tx1"/>
                </a:solidFill>
              </a:defRPr>
            </a:lvl3pPr>
            <a:lvl4pPr>
              <a:lnSpc>
                <a:spcPct val="100000"/>
              </a:lnSpc>
              <a:spcBef>
                <a:spcPts val="0"/>
              </a:spcBef>
              <a:defRPr sz="1200">
                <a:solidFill>
                  <a:schemeClr val="tx1"/>
                </a:solidFill>
              </a:defRPr>
            </a:lvl4pPr>
            <a:lvl5pPr>
              <a:lnSpc>
                <a:spcPct val="100000"/>
              </a:lnSpc>
              <a:defRPr sz="1200">
                <a:solidFill>
                  <a:schemeClr val="tx1"/>
                </a:solidFill>
              </a:defRPr>
            </a:lvl5pPr>
          </a:lstStyle>
          <a:p>
            <a:pPr lvl="0"/>
            <a:r>
              <a:rPr lang="en-US" noProof="0" dirty="0"/>
              <a:t>0%</a:t>
            </a:r>
          </a:p>
        </p:txBody>
      </p:sp>
      <p:sp>
        <p:nvSpPr>
          <p:cNvPr id="26" name="Text Placeholder 6">
            <a:extLst>
              <a:ext uri="{FF2B5EF4-FFF2-40B4-BE49-F238E27FC236}">
                <a16:creationId xmlns:a16="http://schemas.microsoft.com/office/drawing/2014/main" id="{19D19DDB-4EA1-5448-A7BA-E7C63CC8E911}"/>
              </a:ext>
            </a:extLst>
          </p:cNvPr>
          <p:cNvSpPr>
            <a:spLocks noGrp="1"/>
          </p:cNvSpPr>
          <p:nvPr>
            <p:ph type="body" sz="quarter" idx="39"/>
          </p:nvPr>
        </p:nvSpPr>
        <p:spPr>
          <a:xfrm>
            <a:off x="3748199" y="1068324"/>
            <a:ext cx="1782651" cy="300023"/>
          </a:xfrm>
        </p:spPr>
        <p:txBody>
          <a:bodyPr/>
          <a:lstStyle>
            <a:lvl1pPr>
              <a:lnSpc>
                <a:spcPct val="100000"/>
              </a:lnSpc>
              <a:defRPr sz="800" b="0" i="0" cap="all" spc="50" baseline="0">
                <a:solidFill>
                  <a:schemeClr val="bg2"/>
                </a:solidFill>
                <a:latin typeface="Lato" panose="020F0502020204030203" pitchFamily="34" charset="77"/>
              </a:defRPr>
            </a:lvl1pPr>
            <a:lvl2pPr>
              <a:lnSpc>
                <a:spcPct val="90000"/>
              </a:lnSpc>
              <a:defRPr sz="800" b="0" i="0">
                <a:solidFill>
                  <a:schemeClr val="bg2"/>
                </a:solidFill>
                <a:latin typeface="Lato" panose="020F0502020204030203" pitchFamily="34" charset="77"/>
              </a:defRPr>
            </a:lvl2pPr>
            <a:lvl3pPr marL="0" marR="0" indent="0" algn="l" defTabSz="685800" rtl="0" eaLnBrk="1" fontAlgn="auto" latinLnBrk="0" hangingPunct="1">
              <a:lnSpc>
                <a:spcPct val="100000"/>
              </a:lnSpc>
              <a:spcBef>
                <a:spcPts val="1200"/>
              </a:spcBef>
              <a:spcAft>
                <a:spcPts val="0"/>
              </a:spcAft>
              <a:buClrTx/>
              <a:buSzTx/>
              <a:buFontTx/>
              <a:buNone/>
              <a:tabLst/>
              <a:defRPr sz="800" b="0" i="0">
                <a:solidFill>
                  <a:schemeClr val="bg1"/>
                </a:solidFill>
              </a:defRPr>
            </a:lvl3pPr>
            <a:lvl4pPr>
              <a:spcBef>
                <a:spcPts val="0"/>
              </a:spcBef>
              <a:defRPr sz="800" b="0" i="0">
                <a:solidFill>
                  <a:schemeClr val="bg1"/>
                </a:solidFill>
              </a:defRPr>
            </a:lvl4pPr>
            <a:lvl5pPr>
              <a:defRPr sz="800" b="0" i="0"/>
            </a:lvl5pPr>
          </a:lstStyle>
          <a:p>
            <a:pPr lvl="0"/>
            <a:endParaRPr lang="en-US" noProof="0" dirty="0"/>
          </a:p>
        </p:txBody>
      </p:sp>
      <p:sp>
        <p:nvSpPr>
          <p:cNvPr id="28" name="Slide Number Placeholder 5">
            <a:extLst>
              <a:ext uri="{FF2B5EF4-FFF2-40B4-BE49-F238E27FC236}">
                <a16:creationId xmlns:a16="http://schemas.microsoft.com/office/drawing/2014/main" id="{D6972ECD-7A4D-474A-921C-1CCC52983BB5}"/>
              </a:ext>
            </a:extLst>
          </p:cNvPr>
          <p:cNvSpPr>
            <a:spLocks noGrp="1"/>
          </p:cNvSpPr>
          <p:nvPr>
            <p:ph type="sldNum" sz="quarter" idx="4"/>
          </p:nvPr>
        </p:nvSpPr>
        <p:spPr>
          <a:xfrm rot="5400000">
            <a:off x="-73800" y="550050"/>
            <a:ext cx="356400" cy="208800"/>
          </a:xfrm>
          <a:prstGeom prst="rect">
            <a:avLst/>
          </a:prstGeom>
          <a:solidFill>
            <a:schemeClr val="tx1"/>
          </a:solidFill>
        </p:spPr>
        <p:txBody>
          <a:bodyPr vert="horz" lIns="72000" tIns="0" rIns="0" bIns="0" rtlCol="0" anchor="ctr"/>
          <a:lstStyle>
            <a:lvl1pPr algn="l">
              <a:defRPr sz="1000" b="0" i="0">
                <a:solidFill>
                  <a:schemeClr val="bg1"/>
                </a:solidFill>
                <a:latin typeface="Georgia" panose="02040502050405020303" pitchFamily="18" charset="0"/>
              </a:defRPr>
            </a:lvl1pPr>
          </a:lstStyle>
          <a:p>
            <a:pPr algn="l"/>
            <a:r>
              <a:rPr lang="en-GB" dirty="0"/>
              <a:t>P</a:t>
            </a:r>
            <a:fld id="{6773EB32-DEBA-654F-981A-5727AA1F9394}" type="slidenum">
              <a:rPr lang="en-GB" smtClean="0"/>
              <a:pPr algn="l"/>
              <a:t>‹#›</a:t>
            </a:fld>
            <a:endParaRPr lang="en-GB" dirty="0"/>
          </a:p>
        </p:txBody>
      </p:sp>
      <p:sp>
        <p:nvSpPr>
          <p:cNvPr id="24" name="Text Placeholder 6">
            <a:extLst>
              <a:ext uri="{FF2B5EF4-FFF2-40B4-BE49-F238E27FC236}">
                <a16:creationId xmlns:a16="http://schemas.microsoft.com/office/drawing/2014/main" id="{60D526B9-6E02-D04F-8F07-C605D4F7E63E}"/>
              </a:ext>
            </a:extLst>
          </p:cNvPr>
          <p:cNvSpPr>
            <a:spLocks noGrp="1"/>
          </p:cNvSpPr>
          <p:nvPr>
            <p:ph type="body" sz="quarter" idx="41" hasCustomPrompt="1"/>
          </p:nvPr>
        </p:nvSpPr>
        <p:spPr>
          <a:xfrm>
            <a:off x="476626" y="471684"/>
            <a:ext cx="4768574" cy="183600"/>
          </a:xfrm>
        </p:spPr>
        <p:txBody>
          <a:bodyPr/>
          <a:lstStyle>
            <a:lvl1pPr>
              <a:lnSpc>
                <a:spcPct val="90000"/>
              </a:lnSpc>
              <a:defRPr sz="900" b="0" i="0" cap="all" spc="180" baseline="0">
                <a:solidFill>
                  <a:schemeClr val="bg2"/>
                </a:solidFill>
                <a:latin typeface="Lato" panose="020F0502020204030203" pitchFamily="34" charset="77"/>
              </a:defRPr>
            </a:lvl1pPr>
            <a:lvl2pPr>
              <a:lnSpc>
                <a:spcPct val="90000"/>
              </a:lnSpc>
              <a:defRPr sz="900" b="0" i="0">
                <a:solidFill>
                  <a:schemeClr val="bg2"/>
                </a:solidFill>
                <a:latin typeface="Lato" panose="020F0502020204030203" pitchFamily="34" charset="77"/>
              </a:defRPr>
            </a:lvl2pPr>
            <a:lvl3pPr marL="0" marR="0" indent="0" algn="l" defTabSz="685800" rtl="0" eaLnBrk="1" fontAlgn="auto" latinLnBrk="0" hangingPunct="1">
              <a:lnSpc>
                <a:spcPct val="100000"/>
              </a:lnSpc>
              <a:spcBef>
                <a:spcPts val="1200"/>
              </a:spcBef>
              <a:spcAft>
                <a:spcPts val="0"/>
              </a:spcAft>
              <a:buClrTx/>
              <a:buSzTx/>
              <a:buFontTx/>
              <a:buNone/>
              <a:tabLst/>
              <a:defRPr sz="1100">
                <a:solidFill>
                  <a:schemeClr val="bg1"/>
                </a:solidFill>
              </a:defRPr>
            </a:lvl3pPr>
            <a:lvl4pPr>
              <a:spcBef>
                <a:spcPts val="0"/>
              </a:spcBef>
              <a:defRPr sz="1100">
                <a:solidFill>
                  <a:schemeClr val="bg1"/>
                </a:solidFill>
              </a:defRPr>
            </a:lvl4pPr>
          </a:lstStyle>
          <a:p>
            <a:pPr lvl="0"/>
            <a:r>
              <a:rPr lang="en-US" noProof="0" dirty="0"/>
              <a:t>[Charts]</a:t>
            </a:r>
          </a:p>
        </p:txBody>
      </p:sp>
      <p:sp>
        <p:nvSpPr>
          <p:cNvPr id="29" name="Text Placeholder 11">
            <a:extLst>
              <a:ext uri="{FF2B5EF4-FFF2-40B4-BE49-F238E27FC236}">
                <a16:creationId xmlns:a16="http://schemas.microsoft.com/office/drawing/2014/main" id="{61552986-23FA-AD41-A0A2-450287BE74BD}"/>
              </a:ext>
            </a:extLst>
          </p:cNvPr>
          <p:cNvSpPr>
            <a:spLocks noGrp="1"/>
          </p:cNvSpPr>
          <p:nvPr>
            <p:ph type="body" sz="quarter" idx="43" hasCustomPrompt="1"/>
          </p:nvPr>
        </p:nvSpPr>
        <p:spPr>
          <a:xfrm>
            <a:off x="3748200" y="3933564"/>
            <a:ext cx="900344" cy="309549"/>
          </a:xfrm>
        </p:spPr>
        <p:txBody>
          <a:bodyPr anchor="t" anchorCtr="0"/>
          <a:lstStyle>
            <a:lvl1pPr>
              <a:lnSpc>
                <a:spcPct val="90000"/>
              </a:lnSpc>
              <a:spcAft>
                <a:spcPts val="0"/>
              </a:spcAft>
              <a:defRPr sz="2300" b="0" i="0">
                <a:solidFill>
                  <a:schemeClr val="bg2"/>
                </a:solidFill>
                <a:latin typeface="Georgia" panose="02040502050405020303" pitchFamily="18" charset="0"/>
              </a:defRPr>
            </a:lvl1pPr>
            <a:lvl2pPr marL="0" indent="0">
              <a:lnSpc>
                <a:spcPct val="90000"/>
              </a:lnSpc>
              <a:spcBef>
                <a:spcPts val="0"/>
              </a:spcBef>
              <a:buClr>
                <a:srgbClr val="FF6600"/>
              </a:buClr>
              <a:buFontTx/>
              <a:buNone/>
              <a:defRPr sz="1200" b="0" i="0">
                <a:solidFill>
                  <a:schemeClr val="bg2"/>
                </a:solidFill>
                <a:latin typeface="Georgia" panose="02040502050405020303" pitchFamily="18" charset="0"/>
              </a:defRPr>
            </a:lvl2pPr>
            <a:lvl3pPr marL="0" indent="0">
              <a:lnSpc>
                <a:spcPct val="100000"/>
              </a:lnSpc>
              <a:spcBef>
                <a:spcPts val="1000"/>
              </a:spcBef>
              <a:buFontTx/>
              <a:buNone/>
              <a:defRPr sz="1200">
                <a:solidFill>
                  <a:schemeClr val="tx1"/>
                </a:solidFill>
              </a:defRPr>
            </a:lvl3pPr>
            <a:lvl4pPr>
              <a:lnSpc>
                <a:spcPct val="100000"/>
              </a:lnSpc>
              <a:spcBef>
                <a:spcPts val="0"/>
              </a:spcBef>
              <a:defRPr sz="1200">
                <a:solidFill>
                  <a:schemeClr val="tx1"/>
                </a:solidFill>
              </a:defRPr>
            </a:lvl4pPr>
            <a:lvl5pPr>
              <a:lnSpc>
                <a:spcPct val="100000"/>
              </a:lnSpc>
              <a:defRPr sz="1200">
                <a:solidFill>
                  <a:schemeClr val="tx1"/>
                </a:solidFill>
              </a:defRPr>
            </a:lvl5pPr>
          </a:lstStyle>
          <a:p>
            <a:pPr lvl="0"/>
            <a:r>
              <a:rPr lang="en-US" noProof="0" dirty="0"/>
              <a:t>0%</a:t>
            </a:r>
          </a:p>
        </p:txBody>
      </p:sp>
      <p:sp>
        <p:nvSpPr>
          <p:cNvPr id="30" name="Text Placeholder 11">
            <a:extLst>
              <a:ext uri="{FF2B5EF4-FFF2-40B4-BE49-F238E27FC236}">
                <a16:creationId xmlns:a16="http://schemas.microsoft.com/office/drawing/2014/main" id="{8D9AB6D7-B376-B34B-8CC9-3767099FEBE3}"/>
              </a:ext>
            </a:extLst>
          </p:cNvPr>
          <p:cNvSpPr>
            <a:spLocks noGrp="1"/>
          </p:cNvSpPr>
          <p:nvPr>
            <p:ph type="body" sz="quarter" idx="44" hasCustomPrompt="1"/>
          </p:nvPr>
        </p:nvSpPr>
        <p:spPr>
          <a:xfrm>
            <a:off x="5361336" y="4169539"/>
            <a:ext cx="900344" cy="309549"/>
          </a:xfrm>
        </p:spPr>
        <p:txBody>
          <a:bodyPr anchor="t" anchorCtr="0"/>
          <a:lstStyle>
            <a:lvl1pPr>
              <a:lnSpc>
                <a:spcPct val="90000"/>
              </a:lnSpc>
              <a:spcAft>
                <a:spcPts val="0"/>
              </a:spcAft>
              <a:defRPr sz="2300" b="0" i="0">
                <a:solidFill>
                  <a:schemeClr val="bg2"/>
                </a:solidFill>
                <a:latin typeface="Georgia" panose="02040502050405020303" pitchFamily="18" charset="0"/>
              </a:defRPr>
            </a:lvl1pPr>
            <a:lvl2pPr marL="0" indent="0">
              <a:lnSpc>
                <a:spcPct val="90000"/>
              </a:lnSpc>
              <a:spcBef>
                <a:spcPts val="0"/>
              </a:spcBef>
              <a:buClr>
                <a:srgbClr val="FF6600"/>
              </a:buClr>
              <a:buFontTx/>
              <a:buNone/>
              <a:defRPr sz="1200" b="0" i="0">
                <a:solidFill>
                  <a:schemeClr val="bg2"/>
                </a:solidFill>
                <a:latin typeface="Georgia" panose="02040502050405020303" pitchFamily="18" charset="0"/>
              </a:defRPr>
            </a:lvl2pPr>
            <a:lvl3pPr marL="0" indent="0">
              <a:lnSpc>
                <a:spcPct val="100000"/>
              </a:lnSpc>
              <a:spcBef>
                <a:spcPts val="1000"/>
              </a:spcBef>
              <a:buFontTx/>
              <a:buNone/>
              <a:defRPr sz="1200">
                <a:solidFill>
                  <a:schemeClr val="tx1"/>
                </a:solidFill>
              </a:defRPr>
            </a:lvl3pPr>
            <a:lvl4pPr>
              <a:lnSpc>
                <a:spcPct val="100000"/>
              </a:lnSpc>
              <a:spcBef>
                <a:spcPts val="0"/>
              </a:spcBef>
              <a:defRPr sz="1200">
                <a:solidFill>
                  <a:schemeClr val="tx1"/>
                </a:solidFill>
              </a:defRPr>
            </a:lvl4pPr>
            <a:lvl5pPr>
              <a:lnSpc>
                <a:spcPct val="100000"/>
              </a:lnSpc>
              <a:defRPr sz="1200">
                <a:solidFill>
                  <a:schemeClr val="tx1"/>
                </a:solidFill>
              </a:defRPr>
            </a:lvl5pPr>
          </a:lstStyle>
          <a:p>
            <a:pPr lvl="0"/>
            <a:r>
              <a:rPr lang="en-US" noProof="0" dirty="0"/>
              <a:t>0%</a:t>
            </a:r>
          </a:p>
        </p:txBody>
      </p:sp>
      <p:sp>
        <p:nvSpPr>
          <p:cNvPr id="31" name="Text Placeholder 11">
            <a:extLst>
              <a:ext uri="{FF2B5EF4-FFF2-40B4-BE49-F238E27FC236}">
                <a16:creationId xmlns:a16="http://schemas.microsoft.com/office/drawing/2014/main" id="{96D3C3A6-89BC-2449-B649-8ECBBC6970A3}"/>
              </a:ext>
            </a:extLst>
          </p:cNvPr>
          <p:cNvSpPr>
            <a:spLocks noGrp="1"/>
          </p:cNvSpPr>
          <p:nvPr>
            <p:ph type="body" sz="quarter" idx="45" hasCustomPrompt="1"/>
          </p:nvPr>
        </p:nvSpPr>
        <p:spPr>
          <a:xfrm>
            <a:off x="6866260" y="4046926"/>
            <a:ext cx="810090" cy="309549"/>
          </a:xfrm>
        </p:spPr>
        <p:txBody>
          <a:bodyPr anchor="t" anchorCtr="0"/>
          <a:lstStyle>
            <a:lvl1pPr>
              <a:lnSpc>
                <a:spcPct val="90000"/>
              </a:lnSpc>
              <a:spcAft>
                <a:spcPts val="0"/>
              </a:spcAft>
              <a:defRPr sz="2300" b="0" i="0">
                <a:solidFill>
                  <a:schemeClr val="bg2"/>
                </a:solidFill>
                <a:latin typeface="Georgia" panose="02040502050405020303" pitchFamily="18" charset="0"/>
              </a:defRPr>
            </a:lvl1pPr>
            <a:lvl2pPr marL="0" indent="0">
              <a:lnSpc>
                <a:spcPct val="90000"/>
              </a:lnSpc>
              <a:spcBef>
                <a:spcPts val="0"/>
              </a:spcBef>
              <a:buClr>
                <a:srgbClr val="FF6600"/>
              </a:buClr>
              <a:buFontTx/>
              <a:buNone/>
              <a:defRPr sz="1200" b="0" i="0">
                <a:solidFill>
                  <a:schemeClr val="bg2"/>
                </a:solidFill>
                <a:latin typeface="Georgia" panose="02040502050405020303" pitchFamily="18" charset="0"/>
              </a:defRPr>
            </a:lvl2pPr>
            <a:lvl3pPr marL="0" indent="0">
              <a:lnSpc>
                <a:spcPct val="100000"/>
              </a:lnSpc>
              <a:spcBef>
                <a:spcPts val="1000"/>
              </a:spcBef>
              <a:buFontTx/>
              <a:buNone/>
              <a:defRPr sz="1200">
                <a:solidFill>
                  <a:schemeClr val="tx1"/>
                </a:solidFill>
              </a:defRPr>
            </a:lvl3pPr>
            <a:lvl4pPr>
              <a:lnSpc>
                <a:spcPct val="100000"/>
              </a:lnSpc>
              <a:spcBef>
                <a:spcPts val="0"/>
              </a:spcBef>
              <a:defRPr sz="1200">
                <a:solidFill>
                  <a:schemeClr val="tx1"/>
                </a:solidFill>
              </a:defRPr>
            </a:lvl4pPr>
            <a:lvl5pPr>
              <a:lnSpc>
                <a:spcPct val="100000"/>
              </a:lnSpc>
              <a:defRPr sz="1200">
                <a:solidFill>
                  <a:schemeClr val="tx1"/>
                </a:solidFill>
              </a:defRPr>
            </a:lvl5pPr>
          </a:lstStyle>
          <a:p>
            <a:pPr lvl="0"/>
            <a:r>
              <a:rPr lang="en-US" noProof="0" dirty="0"/>
              <a:t>0%</a:t>
            </a:r>
          </a:p>
        </p:txBody>
      </p:sp>
      <p:sp>
        <p:nvSpPr>
          <p:cNvPr id="32" name="Text Placeholder 11">
            <a:extLst>
              <a:ext uri="{FF2B5EF4-FFF2-40B4-BE49-F238E27FC236}">
                <a16:creationId xmlns:a16="http://schemas.microsoft.com/office/drawing/2014/main" id="{C9D6AD45-E6A0-5B48-A13C-E9083CFA848E}"/>
              </a:ext>
            </a:extLst>
          </p:cNvPr>
          <p:cNvSpPr>
            <a:spLocks noGrp="1"/>
          </p:cNvSpPr>
          <p:nvPr>
            <p:ph type="body" sz="quarter" idx="46" hasCustomPrompt="1"/>
          </p:nvPr>
        </p:nvSpPr>
        <p:spPr>
          <a:xfrm>
            <a:off x="8172626" y="4046926"/>
            <a:ext cx="612599" cy="309549"/>
          </a:xfrm>
        </p:spPr>
        <p:txBody>
          <a:bodyPr anchor="t" anchorCtr="0"/>
          <a:lstStyle>
            <a:lvl1pPr>
              <a:lnSpc>
                <a:spcPct val="90000"/>
              </a:lnSpc>
              <a:spcAft>
                <a:spcPts val="0"/>
              </a:spcAft>
              <a:defRPr sz="2300" b="0" i="0">
                <a:solidFill>
                  <a:schemeClr val="bg2"/>
                </a:solidFill>
                <a:latin typeface="Georgia" panose="02040502050405020303" pitchFamily="18" charset="0"/>
              </a:defRPr>
            </a:lvl1pPr>
            <a:lvl2pPr marL="0" indent="0">
              <a:lnSpc>
                <a:spcPct val="90000"/>
              </a:lnSpc>
              <a:spcBef>
                <a:spcPts val="0"/>
              </a:spcBef>
              <a:buClr>
                <a:srgbClr val="FF6600"/>
              </a:buClr>
              <a:buFontTx/>
              <a:buNone/>
              <a:defRPr sz="1200" b="0" i="0">
                <a:solidFill>
                  <a:schemeClr val="bg2"/>
                </a:solidFill>
                <a:latin typeface="Georgia" panose="02040502050405020303" pitchFamily="18" charset="0"/>
              </a:defRPr>
            </a:lvl2pPr>
            <a:lvl3pPr marL="0" indent="0">
              <a:lnSpc>
                <a:spcPct val="100000"/>
              </a:lnSpc>
              <a:spcBef>
                <a:spcPts val="1000"/>
              </a:spcBef>
              <a:buFontTx/>
              <a:buNone/>
              <a:defRPr sz="1200">
                <a:solidFill>
                  <a:schemeClr val="tx1"/>
                </a:solidFill>
              </a:defRPr>
            </a:lvl3pPr>
            <a:lvl4pPr>
              <a:lnSpc>
                <a:spcPct val="100000"/>
              </a:lnSpc>
              <a:spcBef>
                <a:spcPts val="0"/>
              </a:spcBef>
              <a:defRPr sz="1200">
                <a:solidFill>
                  <a:schemeClr val="tx1"/>
                </a:solidFill>
              </a:defRPr>
            </a:lvl4pPr>
            <a:lvl5pPr>
              <a:lnSpc>
                <a:spcPct val="100000"/>
              </a:lnSpc>
              <a:defRPr sz="1200">
                <a:solidFill>
                  <a:schemeClr val="tx1"/>
                </a:solidFill>
              </a:defRPr>
            </a:lvl5pPr>
          </a:lstStyle>
          <a:p>
            <a:pPr lvl="0"/>
            <a:r>
              <a:rPr lang="en-US" noProof="0" dirty="0"/>
              <a:t>0%</a:t>
            </a:r>
          </a:p>
        </p:txBody>
      </p:sp>
      <p:sp>
        <p:nvSpPr>
          <p:cNvPr id="33" name="Text Placeholder 11">
            <a:extLst>
              <a:ext uri="{FF2B5EF4-FFF2-40B4-BE49-F238E27FC236}">
                <a16:creationId xmlns:a16="http://schemas.microsoft.com/office/drawing/2014/main" id="{DA18C3E0-6BF6-7740-8E44-AC0D3513054B}"/>
              </a:ext>
            </a:extLst>
          </p:cNvPr>
          <p:cNvSpPr>
            <a:spLocks noGrp="1"/>
          </p:cNvSpPr>
          <p:nvPr>
            <p:ph type="body" sz="quarter" idx="47" hasCustomPrompt="1"/>
          </p:nvPr>
        </p:nvSpPr>
        <p:spPr>
          <a:xfrm>
            <a:off x="8172626" y="3097662"/>
            <a:ext cx="612599" cy="309549"/>
          </a:xfrm>
        </p:spPr>
        <p:txBody>
          <a:bodyPr anchor="t" anchorCtr="0"/>
          <a:lstStyle>
            <a:lvl1pPr>
              <a:lnSpc>
                <a:spcPct val="90000"/>
              </a:lnSpc>
              <a:spcAft>
                <a:spcPts val="0"/>
              </a:spcAft>
              <a:defRPr sz="2300" b="0" i="0">
                <a:solidFill>
                  <a:schemeClr val="bg2"/>
                </a:solidFill>
                <a:latin typeface="Georgia" panose="02040502050405020303" pitchFamily="18" charset="0"/>
              </a:defRPr>
            </a:lvl1pPr>
            <a:lvl2pPr marL="0" indent="0">
              <a:lnSpc>
                <a:spcPct val="90000"/>
              </a:lnSpc>
              <a:spcBef>
                <a:spcPts val="0"/>
              </a:spcBef>
              <a:buClr>
                <a:srgbClr val="FF6600"/>
              </a:buClr>
              <a:buFontTx/>
              <a:buNone/>
              <a:defRPr sz="1200" b="0" i="0">
                <a:solidFill>
                  <a:schemeClr val="bg2"/>
                </a:solidFill>
                <a:latin typeface="Georgia" panose="02040502050405020303" pitchFamily="18" charset="0"/>
              </a:defRPr>
            </a:lvl2pPr>
            <a:lvl3pPr marL="0" indent="0">
              <a:lnSpc>
                <a:spcPct val="100000"/>
              </a:lnSpc>
              <a:spcBef>
                <a:spcPts val="1000"/>
              </a:spcBef>
              <a:buFontTx/>
              <a:buNone/>
              <a:defRPr sz="1200">
                <a:solidFill>
                  <a:schemeClr val="tx1"/>
                </a:solidFill>
              </a:defRPr>
            </a:lvl3pPr>
            <a:lvl4pPr>
              <a:lnSpc>
                <a:spcPct val="100000"/>
              </a:lnSpc>
              <a:spcBef>
                <a:spcPts val="0"/>
              </a:spcBef>
              <a:defRPr sz="1200">
                <a:solidFill>
                  <a:schemeClr val="tx1"/>
                </a:solidFill>
              </a:defRPr>
            </a:lvl4pPr>
            <a:lvl5pPr>
              <a:lnSpc>
                <a:spcPct val="100000"/>
              </a:lnSpc>
              <a:defRPr sz="1200">
                <a:solidFill>
                  <a:schemeClr val="tx1"/>
                </a:solidFill>
              </a:defRPr>
            </a:lvl5pPr>
          </a:lstStyle>
          <a:p>
            <a:pPr lvl="0"/>
            <a:r>
              <a:rPr lang="en-US" noProof="0" dirty="0"/>
              <a:t>0%</a:t>
            </a:r>
          </a:p>
        </p:txBody>
      </p:sp>
      <p:sp>
        <p:nvSpPr>
          <p:cNvPr id="34" name="Text Placeholder 11">
            <a:extLst>
              <a:ext uri="{FF2B5EF4-FFF2-40B4-BE49-F238E27FC236}">
                <a16:creationId xmlns:a16="http://schemas.microsoft.com/office/drawing/2014/main" id="{954A3FCA-8783-864D-AF1D-97ADCA7986A0}"/>
              </a:ext>
            </a:extLst>
          </p:cNvPr>
          <p:cNvSpPr>
            <a:spLocks noGrp="1"/>
          </p:cNvSpPr>
          <p:nvPr>
            <p:ph type="body" sz="quarter" idx="48" hasCustomPrompt="1"/>
          </p:nvPr>
        </p:nvSpPr>
        <p:spPr>
          <a:xfrm>
            <a:off x="6866260" y="3097662"/>
            <a:ext cx="612599" cy="309549"/>
          </a:xfrm>
        </p:spPr>
        <p:txBody>
          <a:bodyPr anchor="t" anchorCtr="0"/>
          <a:lstStyle>
            <a:lvl1pPr>
              <a:lnSpc>
                <a:spcPct val="90000"/>
              </a:lnSpc>
              <a:spcAft>
                <a:spcPts val="0"/>
              </a:spcAft>
              <a:defRPr sz="2300" b="0" i="0">
                <a:solidFill>
                  <a:schemeClr val="bg2"/>
                </a:solidFill>
                <a:latin typeface="Georgia" panose="02040502050405020303" pitchFamily="18" charset="0"/>
              </a:defRPr>
            </a:lvl1pPr>
            <a:lvl2pPr marL="0" indent="0">
              <a:lnSpc>
                <a:spcPct val="90000"/>
              </a:lnSpc>
              <a:spcBef>
                <a:spcPts val="0"/>
              </a:spcBef>
              <a:buClr>
                <a:srgbClr val="FF6600"/>
              </a:buClr>
              <a:buFontTx/>
              <a:buNone/>
              <a:defRPr sz="1200" b="0" i="0">
                <a:solidFill>
                  <a:schemeClr val="bg2"/>
                </a:solidFill>
                <a:latin typeface="Georgia" panose="02040502050405020303" pitchFamily="18" charset="0"/>
              </a:defRPr>
            </a:lvl2pPr>
            <a:lvl3pPr marL="0" indent="0">
              <a:lnSpc>
                <a:spcPct val="100000"/>
              </a:lnSpc>
              <a:spcBef>
                <a:spcPts val="1000"/>
              </a:spcBef>
              <a:buFontTx/>
              <a:buNone/>
              <a:defRPr sz="1200">
                <a:solidFill>
                  <a:schemeClr val="tx1"/>
                </a:solidFill>
              </a:defRPr>
            </a:lvl3pPr>
            <a:lvl4pPr>
              <a:lnSpc>
                <a:spcPct val="100000"/>
              </a:lnSpc>
              <a:spcBef>
                <a:spcPts val="0"/>
              </a:spcBef>
              <a:defRPr sz="1200">
                <a:solidFill>
                  <a:schemeClr val="tx1"/>
                </a:solidFill>
              </a:defRPr>
            </a:lvl4pPr>
            <a:lvl5pPr>
              <a:lnSpc>
                <a:spcPct val="100000"/>
              </a:lnSpc>
              <a:defRPr sz="1200">
                <a:solidFill>
                  <a:schemeClr val="tx1"/>
                </a:solidFill>
              </a:defRPr>
            </a:lvl5pPr>
          </a:lstStyle>
          <a:p>
            <a:pPr lvl="0"/>
            <a:r>
              <a:rPr lang="en-US" noProof="0" dirty="0"/>
              <a:t>0%</a:t>
            </a:r>
          </a:p>
        </p:txBody>
      </p:sp>
      <p:sp>
        <p:nvSpPr>
          <p:cNvPr id="22" name="Text Placeholder 6">
            <a:extLst>
              <a:ext uri="{FF2B5EF4-FFF2-40B4-BE49-F238E27FC236}">
                <a16:creationId xmlns:a16="http://schemas.microsoft.com/office/drawing/2014/main" id="{60ACCBCE-0232-F243-BD3C-5FEBB64452F7}"/>
              </a:ext>
            </a:extLst>
          </p:cNvPr>
          <p:cNvSpPr>
            <a:spLocks noGrp="1"/>
          </p:cNvSpPr>
          <p:nvPr>
            <p:ph type="body" sz="quarter" idx="55"/>
          </p:nvPr>
        </p:nvSpPr>
        <p:spPr>
          <a:xfrm>
            <a:off x="6861351" y="1068324"/>
            <a:ext cx="1782651" cy="300023"/>
          </a:xfrm>
        </p:spPr>
        <p:txBody>
          <a:bodyPr/>
          <a:lstStyle>
            <a:lvl1pPr>
              <a:lnSpc>
                <a:spcPct val="100000"/>
              </a:lnSpc>
              <a:defRPr sz="800" b="0" i="0" cap="all" spc="50" baseline="0">
                <a:solidFill>
                  <a:schemeClr val="bg2"/>
                </a:solidFill>
                <a:latin typeface="Lato" panose="020F0502020204030203" pitchFamily="34" charset="77"/>
              </a:defRPr>
            </a:lvl1pPr>
            <a:lvl2pPr>
              <a:lnSpc>
                <a:spcPct val="90000"/>
              </a:lnSpc>
              <a:defRPr sz="800" b="0" i="0">
                <a:solidFill>
                  <a:schemeClr val="bg2"/>
                </a:solidFill>
                <a:latin typeface="Lato" panose="020F0502020204030203" pitchFamily="34" charset="77"/>
              </a:defRPr>
            </a:lvl2pPr>
            <a:lvl3pPr marL="0" marR="0" indent="0" algn="l" defTabSz="685800" rtl="0" eaLnBrk="1" fontAlgn="auto" latinLnBrk="0" hangingPunct="1">
              <a:lnSpc>
                <a:spcPct val="100000"/>
              </a:lnSpc>
              <a:spcBef>
                <a:spcPts val="1200"/>
              </a:spcBef>
              <a:spcAft>
                <a:spcPts val="0"/>
              </a:spcAft>
              <a:buClrTx/>
              <a:buSzTx/>
              <a:buFontTx/>
              <a:buNone/>
              <a:tabLst/>
              <a:defRPr sz="800" b="0" i="0">
                <a:solidFill>
                  <a:schemeClr val="bg1"/>
                </a:solidFill>
              </a:defRPr>
            </a:lvl3pPr>
            <a:lvl4pPr>
              <a:spcBef>
                <a:spcPts val="0"/>
              </a:spcBef>
              <a:defRPr sz="800" b="0" i="0">
                <a:solidFill>
                  <a:schemeClr val="bg1"/>
                </a:solidFill>
              </a:defRPr>
            </a:lvl4pPr>
            <a:lvl5pPr>
              <a:defRPr sz="800" b="0" i="0"/>
            </a:lvl5pPr>
          </a:lstStyle>
          <a:p>
            <a:pPr lvl="0"/>
            <a:endParaRPr lang="en-US" noProof="0" dirty="0"/>
          </a:p>
        </p:txBody>
      </p:sp>
      <p:sp>
        <p:nvSpPr>
          <p:cNvPr id="23" name="Text Placeholder 6">
            <a:extLst>
              <a:ext uri="{FF2B5EF4-FFF2-40B4-BE49-F238E27FC236}">
                <a16:creationId xmlns:a16="http://schemas.microsoft.com/office/drawing/2014/main" id="{47F12982-2782-1D46-95E3-B7AD0189BAA3}"/>
              </a:ext>
            </a:extLst>
          </p:cNvPr>
          <p:cNvSpPr>
            <a:spLocks noGrp="1"/>
          </p:cNvSpPr>
          <p:nvPr>
            <p:ph type="body" sz="quarter" idx="56"/>
          </p:nvPr>
        </p:nvSpPr>
        <p:spPr>
          <a:xfrm>
            <a:off x="3748200" y="3178308"/>
            <a:ext cx="1081218" cy="200573"/>
          </a:xfrm>
        </p:spPr>
        <p:txBody>
          <a:bodyPr/>
          <a:lstStyle>
            <a:lvl1pPr>
              <a:lnSpc>
                <a:spcPct val="100000"/>
              </a:lnSpc>
              <a:defRPr sz="750" b="0" i="0" cap="none" spc="0" baseline="0">
                <a:solidFill>
                  <a:schemeClr val="bg2"/>
                </a:solidFill>
                <a:latin typeface="Lato" panose="020F0502020204030203" pitchFamily="34" charset="77"/>
              </a:defRPr>
            </a:lvl1pPr>
            <a:lvl2pPr>
              <a:lnSpc>
                <a:spcPct val="90000"/>
              </a:lnSpc>
              <a:defRPr sz="800" b="0" i="0">
                <a:solidFill>
                  <a:schemeClr val="bg2"/>
                </a:solidFill>
                <a:latin typeface="Lato" panose="020F0502020204030203" pitchFamily="34" charset="77"/>
              </a:defRPr>
            </a:lvl2pPr>
            <a:lvl3pPr marL="0" marR="0" indent="0" algn="l" defTabSz="685800" rtl="0" eaLnBrk="1" fontAlgn="auto" latinLnBrk="0" hangingPunct="1">
              <a:lnSpc>
                <a:spcPct val="100000"/>
              </a:lnSpc>
              <a:spcBef>
                <a:spcPts val="1200"/>
              </a:spcBef>
              <a:spcAft>
                <a:spcPts val="0"/>
              </a:spcAft>
              <a:buClrTx/>
              <a:buSzTx/>
              <a:buFontTx/>
              <a:buNone/>
              <a:tabLst/>
              <a:defRPr sz="800" b="0" i="0">
                <a:solidFill>
                  <a:schemeClr val="bg1"/>
                </a:solidFill>
              </a:defRPr>
            </a:lvl3pPr>
            <a:lvl4pPr>
              <a:spcBef>
                <a:spcPts val="0"/>
              </a:spcBef>
              <a:defRPr sz="800" b="0" i="0">
                <a:solidFill>
                  <a:schemeClr val="bg1"/>
                </a:solidFill>
              </a:defRPr>
            </a:lvl4pPr>
            <a:lvl5pPr>
              <a:defRPr sz="800" b="0" i="0"/>
            </a:lvl5pPr>
          </a:lstStyle>
          <a:p>
            <a:pPr lvl="0"/>
            <a:endParaRPr lang="en-US" noProof="0" dirty="0"/>
          </a:p>
        </p:txBody>
      </p:sp>
      <p:sp>
        <p:nvSpPr>
          <p:cNvPr id="27" name="Text Placeholder 6">
            <a:extLst>
              <a:ext uri="{FF2B5EF4-FFF2-40B4-BE49-F238E27FC236}">
                <a16:creationId xmlns:a16="http://schemas.microsoft.com/office/drawing/2014/main" id="{6CF4169A-691B-7C4F-A37A-9CE877629A08}"/>
              </a:ext>
            </a:extLst>
          </p:cNvPr>
          <p:cNvSpPr>
            <a:spLocks noGrp="1"/>
          </p:cNvSpPr>
          <p:nvPr>
            <p:ph type="body" sz="quarter" idx="57"/>
          </p:nvPr>
        </p:nvSpPr>
        <p:spPr>
          <a:xfrm>
            <a:off x="3748199" y="4250200"/>
            <a:ext cx="1334976" cy="468298"/>
          </a:xfrm>
        </p:spPr>
        <p:txBody>
          <a:bodyPr/>
          <a:lstStyle>
            <a:lvl1pPr>
              <a:lnSpc>
                <a:spcPct val="100000"/>
              </a:lnSpc>
              <a:defRPr sz="750" b="0" i="0" cap="none" spc="0" baseline="0">
                <a:solidFill>
                  <a:schemeClr val="bg2"/>
                </a:solidFill>
                <a:latin typeface="Lato" panose="020F0502020204030203" pitchFamily="34" charset="77"/>
              </a:defRPr>
            </a:lvl1pPr>
            <a:lvl2pPr>
              <a:lnSpc>
                <a:spcPct val="90000"/>
              </a:lnSpc>
              <a:defRPr sz="800" b="0" i="0">
                <a:solidFill>
                  <a:schemeClr val="bg2"/>
                </a:solidFill>
                <a:latin typeface="Lato" panose="020F0502020204030203" pitchFamily="34" charset="77"/>
              </a:defRPr>
            </a:lvl2pPr>
            <a:lvl3pPr marL="0" marR="0" indent="0" algn="l" defTabSz="685800" rtl="0" eaLnBrk="1" fontAlgn="auto" latinLnBrk="0" hangingPunct="1">
              <a:lnSpc>
                <a:spcPct val="100000"/>
              </a:lnSpc>
              <a:spcBef>
                <a:spcPts val="1200"/>
              </a:spcBef>
              <a:spcAft>
                <a:spcPts val="0"/>
              </a:spcAft>
              <a:buClrTx/>
              <a:buSzTx/>
              <a:buFontTx/>
              <a:buNone/>
              <a:tabLst/>
              <a:defRPr sz="800" b="0" i="0">
                <a:solidFill>
                  <a:schemeClr val="bg1"/>
                </a:solidFill>
              </a:defRPr>
            </a:lvl3pPr>
            <a:lvl4pPr>
              <a:spcBef>
                <a:spcPts val="0"/>
              </a:spcBef>
              <a:defRPr sz="800" b="0" i="0">
                <a:solidFill>
                  <a:schemeClr val="bg1"/>
                </a:solidFill>
              </a:defRPr>
            </a:lvl4pPr>
            <a:lvl5pPr>
              <a:defRPr sz="800" b="0" i="0"/>
            </a:lvl5pPr>
          </a:lstStyle>
          <a:p>
            <a:pPr lvl="0"/>
            <a:endParaRPr lang="en-US" noProof="0" dirty="0"/>
          </a:p>
        </p:txBody>
      </p:sp>
      <p:sp>
        <p:nvSpPr>
          <p:cNvPr id="36" name="Text Placeholder 6">
            <a:extLst>
              <a:ext uri="{FF2B5EF4-FFF2-40B4-BE49-F238E27FC236}">
                <a16:creationId xmlns:a16="http://schemas.microsoft.com/office/drawing/2014/main" id="{6D3F5289-9F7C-824E-8B66-EDF5999F8A99}"/>
              </a:ext>
            </a:extLst>
          </p:cNvPr>
          <p:cNvSpPr>
            <a:spLocks noGrp="1"/>
          </p:cNvSpPr>
          <p:nvPr>
            <p:ph type="body" sz="quarter" idx="58"/>
          </p:nvPr>
        </p:nvSpPr>
        <p:spPr>
          <a:xfrm>
            <a:off x="5361336" y="4486175"/>
            <a:ext cx="900344" cy="200573"/>
          </a:xfrm>
        </p:spPr>
        <p:txBody>
          <a:bodyPr/>
          <a:lstStyle>
            <a:lvl1pPr>
              <a:lnSpc>
                <a:spcPct val="100000"/>
              </a:lnSpc>
              <a:defRPr sz="750" b="0" i="0" cap="none" spc="0" baseline="0">
                <a:solidFill>
                  <a:schemeClr val="bg2"/>
                </a:solidFill>
                <a:latin typeface="Lato" panose="020F0502020204030203" pitchFamily="34" charset="77"/>
              </a:defRPr>
            </a:lvl1pPr>
            <a:lvl2pPr>
              <a:lnSpc>
                <a:spcPct val="90000"/>
              </a:lnSpc>
              <a:defRPr sz="800" b="0" i="0">
                <a:solidFill>
                  <a:schemeClr val="bg2"/>
                </a:solidFill>
                <a:latin typeface="Lato" panose="020F0502020204030203" pitchFamily="34" charset="77"/>
              </a:defRPr>
            </a:lvl2pPr>
            <a:lvl3pPr marL="0" marR="0" indent="0" algn="l" defTabSz="685800" rtl="0" eaLnBrk="1" fontAlgn="auto" latinLnBrk="0" hangingPunct="1">
              <a:lnSpc>
                <a:spcPct val="100000"/>
              </a:lnSpc>
              <a:spcBef>
                <a:spcPts val="1200"/>
              </a:spcBef>
              <a:spcAft>
                <a:spcPts val="0"/>
              </a:spcAft>
              <a:buClrTx/>
              <a:buSzTx/>
              <a:buFontTx/>
              <a:buNone/>
              <a:tabLst/>
              <a:defRPr sz="800" b="0" i="0">
                <a:solidFill>
                  <a:schemeClr val="bg1"/>
                </a:solidFill>
              </a:defRPr>
            </a:lvl3pPr>
            <a:lvl4pPr>
              <a:spcBef>
                <a:spcPts val="0"/>
              </a:spcBef>
              <a:defRPr sz="800" b="0" i="0">
                <a:solidFill>
                  <a:schemeClr val="bg1"/>
                </a:solidFill>
              </a:defRPr>
            </a:lvl4pPr>
            <a:lvl5pPr>
              <a:defRPr sz="800" b="0" i="0"/>
            </a:lvl5pPr>
          </a:lstStyle>
          <a:p>
            <a:pPr lvl="0"/>
            <a:endParaRPr lang="en-US" noProof="0" dirty="0"/>
          </a:p>
        </p:txBody>
      </p:sp>
      <p:sp>
        <p:nvSpPr>
          <p:cNvPr id="42" name="Text Placeholder 6">
            <a:extLst>
              <a:ext uri="{FF2B5EF4-FFF2-40B4-BE49-F238E27FC236}">
                <a16:creationId xmlns:a16="http://schemas.microsoft.com/office/drawing/2014/main" id="{B1E85F14-C61A-AC42-A2DB-62885AD823AB}"/>
              </a:ext>
            </a:extLst>
          </p:cNvPr>
          <p:cNvSpPr>
            <a:spLocks noGrp="1"/>
          </p:cNvSpPr>
          <p:nvPr>
            <p:ph type="body" sz="quarter" idx="59"/>
          </p:nvPr>
        </p:nvSpPr>
        <p:spPr>
          <a:xfrm>
            <a:off x="6861352" y="4363562"/>
            <a:ext cx="814998" cy="200573"/>
          </a:xfrm>
        </p:spPr>
        <p:txBody>
          <a:bodyPr/>
          <a:lstStyle>
            <a:lvl1pPr>
              <a:lnSpc>
                <a:spcPct val="100000"/>
              </a:lnSpc>
              <a:defRPr sz="750" b="0" i="0" cap="none" spc="0" baseline="0">
                <a:solidFill>
                  <a:schemeClr val="bg2"/>
                </a:solidFill>
                <a:latin typeface="Lato" panose="020F0502020204030203" pitchFamily="34" charset="77"/>
              </a:defRPr>
            </a:lvl1pPr>
            <a:lvl2pPr>
              <a:lnSpc>
                <a:spcPct val="90000"/>
              </a:lnSpc>
              <a:defRPr sz="800" b="0" i="0">
                <a:solidFill>
                  <a:schemeClr val="bg2"/>
                </a:solidFill>
                <a:latin typeface="Lato" panose="020F0502020204030203" pitchFamily="34" charset="77"/>
              </a:defRPr>
            </a:lvl2pPr>
            <a:lvl3pPr marL="0" marR="0" indent="0" algn="l" defTabSz="685800" rtl="0" eaLnBrk="1" fontAlgn="auto" latinLnBrk="0" hangingPunct="1">
              <a:lnSpc>
                <a:spcPct val="100000"/>
              </a:lnSpc>
              <a:spcBef>
                <a:spcPts val="1200"/>
              </a:spcBef>
              <a:spcAft>
                <a:spcPts val="0"/>
              </a:spcAft>
              <a:buClrTx/>
              <a:buSzTx/>
              <a:buFontTx/>
              <a:buNone/>
              <a:tabLst/>
              <a:defRPr sz="800" b="0" i="0">
                <a:solidFill>
                  <a:schemeClr val="bg1"/>
                </a:solidFill>
              </a:defRPr>
            </a:lvl3pPr>
            <a:lvl4pPr>
              <a:spcBef>
                <a:spcPts val="0"/>
              </a:spcBef>
              <a:defRPr sz="800" b="0" i="0">
                <a:solidFill>
                  <a:schemeClr val="bg1"/>
                </a:solidFill>
              </a:defRPr>
            </a:lvl4pPr>
            <a:lvl5pPr>
              <a:defRPr sz="800" b="0" i="0"/>
            </a:lvl5pPr>
          </a:lstStyle>
          <a:p>
            <a:pPr lvl="0"/>
            <a:endParaRPr lang="en-US" noProof="0" dirty="0"/>
          </a:p>
        </p:txBody>
      </p:sp>
      <p:sp>
        <p:nvSpPr>
          <p:cNvPr id="43" name="Text Placeholder 6">
            <a:extLst>
              <a:ext uri="{FF2B5EF4-FFF2-40B4-BE49-F238E27FC236}">
                <a16:creationId xmlns:a16="http://schemas.microsoft.com/office/drawing/2014/main" id="{3DD4EBB0-3921-8145-BFE0-FD202D4CCE88}"/>
              </a:ext>
            </a:extLst>
          </p:cNvPr>
          <p:cNvSpPr>
            <a:spLocks noGrp="1"/>
          </p:cNvSpPr>
          <p:nvPr>
            <p:ph type="body" sz="quarter" idx="60"/>
          </p:nvPr>
        </p:nvSpPr>
        <p:spPr>
          <a:xfrm>
            <a:off x="8172627" y="4363562"/>
            <a:ext cx="612598" cy="200573"/>
          </a:xfrm>
        </p:spPr>
        <p:txBody>
          <a:bodyPr/>
          <a:lstStyle>
            <a:lvl1pPr>
              <a:lnSpc>
                <a:spcPct val="100000"/>
              </a:lnSpc>
              <a:defRPr sz="750" b="0" i="0" cap="none" spc="0" baseline="0">
                <a:solidFill>
                  <a:schemeClr val="bg2"/>
                </a:solidFill>
                <a:latin typeface="Lato" panose="020F0502020204030203" pitchFamily="34" charset="77"/>
              </a:defRPr>
            </a:lvl1pPr>
            <a:lvl2pPr>
              <a:lnSpc>
                <a:spcPct val="90000"/>
              </a:lnSpc>
              <a:defRPr sz="800" b="0" i="0">
                <a:solidFill>
                  <a:schemeClr val="bg2"/>
                </a:solidFill>
                <a:latin typeface="Lato" panose="020F0502020204030203" pitchFamily="34" charset="77"/>
              </a:defRPr>
            </a:lvl2pPr>
            <a:lvl3pPr marL="0" marR="0" indent="0" algn="l" defTabSz="685800" rtl="0" eaLnBrk="1" fontAlgn="auto" latinLnBrk="0" hangingPunct="1">
              <a:lnSpc>
                <a:spcPct val="100000"/>
              </a:lnSpc>
              <a:spcBef>
                <a:spcPts val="1200"/>
              </a:spcBef>
              <a:spcAft>
                <a:spcPts val="0"/>
              </a:spcAft>
              <a:buClrTx/>
              <a:buSzTx/>
              <a:buFontTx/>
              <a:buNone/>
              <a:tabLst/>
              <a:defRPr sz="800" b="0" i="0">
                <a:solidFill>
                  <a:schemeClr val="bg1"/>
                </a:solidFill>
              </a:defRPr>
            </a:lvl3pPr>
            <a:lvl4pPr>
              <a:spcBef>
                <a:spcPts val="0"/>
              </a:spcBef>
              <a:defRPr sz="800" b="0" i="0">
                <a:solidFill>
                  <a:schemeClr val="bg1"/>
                </a:solidFill>
              </a:defRPr>
            </a:lvl4pPr>
            <a:lvl5pPr>
              <a:defRPr sz="800" b="0" i="0"/>
            </a:lvl5pPr>
          </a:lstStyle>
          <a:p>
            <a:pPr lvl="0"/>
            <a:endParaRPr lang="en-US" noProof="0" dirty="0"/>
          </a:p>
        </p:txBody>
      </p:sp>
      <p:sp>
        <p:nvSpPr>
          <p:cNvPr id="44" name="Text Placeholder 6">
            <a:extLst>
              <a:ext uri="{FF2B5EF4-FFF2-40B4-BE49-F238E27FC236}">
                <a16:creationId xmlns:a16="http://schemas.microsoft.com/office/drawing/2014/main" id="{6501E8BF-5F0A-7244-82B4-D969F2CA6C17}"/>
              </a:ext>
            </a:extLst>
          </p:cNvPr>
          <p:cNvSpPr>
            <a:spLocks noGrp="1"/>
          </p:cNvSpPr>
          <p:nvPr>
            <p:ph type="body" sz="quarter" idx="61"/>
          </p:nvPr>
        </p:nvSpPr>
        <p:spPr>
          <a:xfrm>
            <a:off x="6861352" y="3414298"/>
            <a:ext cx="612599" cy="246509"/>
          </a:xfrm>
        </p:spPr>
        <p:txBody>
          <a:bodyPr/>
          <a:lstStyle>
            <a:lvl1pPr>
              <a:lnSpc>
                <a:spcPct val="100000"/>
              </a:lnSpc>
              <a:defRPr sz="750" b="0" i="0" cap="none" spc="0" baseline="0">
                <a:solidFill>
                  <a:schemeClr val="bg2"/>
                </a:solidFill>
                <a:latin typeface="Lato" panose="020F0502020204030203" pitchFamily="34" charset="77"/>
              </a:defRPr>
            </a:lvl1pPr>
            <a:lvl2pPr>
              <a:lnSpc>
                <a:spcPct val="90000"/>
              </a:lnSpc>
              <a:defRPr sz="800" b="0" i="0">
                <a:solidFill>
                  <a:schemeClr val="bg2"/>
                </a:solidFill>
                <a:latin typeface="Lato" panose="020F0502020204030203" pitchFamily="34" charset="77"/>
              </a:defRPr>
            </a:lvl2pPr>
            <a:lvl3pPr marL="0" marR="0" indent="0" algn="l" defTabSz="685800" rtl="0" eaLnBrk="1" fontAlgn="auto" latinLnBrk="0" hangingPunct="1">
              <a:lnSpc>
                <a:spcPct val="100000"/>
              </a:lnSpc>
              <a:spcBef>
                <a:spcPts val="1200"/>
              </a:spcBef>
              <a:spcAft>
                <a:spcPts val="0"/>
              </a:spcAft>
              <a:buClrTx/>
              <a:buSzTx/>
              <a:buFontTx/>
              <a:buNone/>
              <a:tabLst/>
              <a:defRPr sz="800" b="0" i="0">
                <a:solidFill>
                  <a:schemeClr val="bg1"/>
                </a:solidFill>
              </a:defRPr>
            </a:lvl3pPr>
            <a:lvl4pPr>
              <a:spcBef>
                <a:spcPts val="0"/>
              </a:spcBef>
              <a:defRPr sz="800" b="0" i="0">
                <a:solidFill>
                  <a:schemeClr val="bg1"/>
                </a:solidFill>
              </a:defRPr>
            </a:lvl4pPr>
            <a:lvl5pPr>
              <a:defRPr sz="800" b="0" i="0"/>
            </a:lvl5pPr>
          </a:lstStyle>
          <a:p>
            <a:pPr lvl="0"/>
            <a:endParaRPr lang="en-US" noProof="0" dirty="0"/>
          </a:p>
        </p:txBody>
      </p:sp>
      <p:sp>
        <p:nvSpPr>
          <p:cNvPr id="45" name="Text Placeholder 6">
            <a:extLst>
              <a:ext uri="{FF2B5EF4-FFF2-40B4-BE49-F238E27FC236}">
                <a16:creationId xmlns:a16="http://schemas.microsoft.com/office/drawing/2014/main" id="{41A6C224-65F5-494E-965D-CC67E796E3DB}"/>
              </a:ext>
            </a:extLst>
          </p:cNvPr>
          <p:cNvSpPr>
            <a:spLocks noGrp="1"/>
          </p:cNvSpPr>
          <p:nvPr>
            <p:ph type="body" sz="quarter" idx="62"/>
          </p:nvPr>
        </p:nvSpPr>
        <p:spPr>
          <a:xfrm>
            <a:off x="8172627" y="3414298"/>
            <a:ext cx="725484" cy="200573"/>
          </a:xfrm>
        </p:spPr>
        <p:txBody>
          <a:bodyPr/>
          <a:lstStyle>
            <a:lvl1pPr>
              <a:lnSpc>
                <a:spcPct val="100000"/>
              </a:lnSpc>
              <a:defRPr sz="750" b="0" i="0" cap="none" spc="0" baseline="0">
                <a:solidFill>
                  <a:schemeClr val="bg2"/>
                </a:solidFill>
                <a:latin typeface="Lato" panose="020F0502020204030203" pitchFamily="34" charset="77"/>
              </a:defRPr>
            </a:lvl1pPr>
            <a:lvl2pPr>
              <a:lnSpc>
                <a:spcPct val="90000"/>
              </a:lnSpc>
              <a:defRPr sz="800" b="0" i="0">
                <a:solidFill>
                  <a:schemeClr val="bg2"/>
                </a:solidFill>
                <a:latin typeface="Lato" panose="020F0502020204030203" pitchFamily="34" charset="77"/>
              </a:defRPr>
            </a:lvl2pPr>
            <a:lvl3pPr marL="0" marR="0" indent="0" algn="l" defTabSz="685800" rtl="0" eaLnBrk="1" fontAlgn="auto" latinLnBrk="0" hangingPunct="1">
              <a:lnSpc>
                <a:spcPct val="100000"/>
              </a:lnSpc>
              <a:spcBef>
                <a:spcPts val="1200"/>
              </a:spcBef>
              <a:spcAft>
                <a:spcPts val="0"/>
              </a:spcAft>
              <a:buClrTx/>
              <a:buSzTx/>
              <a:buFontTx/>
              <a:buNone/>
              <a:tabLst/>
              <a:defRPr sz="800" b="0" i="0">
                <a:solidFill>
                  <a:schemeClr val="bg1"/>
                </a:solidFill>
              </a:defRPr>
            </a:lvl3pPr>
            <a:lvl4pPr>
              <a:spcBef>
                <a:spcPts val="0"/>
              </a:spcBef>
              <a:defRPr sz="800" b="0" i="0">
                <a:solidFill>
                  <a:schemeClr val="bg1"/>
                </a:solidFill>
              </a:defRPr>
            </a:lvl4pPr>
            <a:lvl5pPr>
              <a:defRPr sz="800" b="0" i="0"/>
            </a:lvl5pPr>
          </a:lstStyle>
          <a:p>
            <a:pPr lvl="0"/>
            <a:endParaRPr lang="en-US" noProof="0" dirty="0"/>
          </a:p>
        </p:txBody>
      </p:sp>
    </p:spTree>
    <p:extLst>
      <p:ext uri="{BB962C8B-B14F-4D97-AF65-F5344CB8AC3E}">
        <p14:creationId xmlns:p14="http://schemas.microsoft.com/office/powerpoint/2010/main" val="30480115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2" pos="520">
          <p15:clr>
            <a:srgbClr val="FBAE40"/>
          </p15:clr>
        </p15:guide>
        <p15:guide id="3" orient="horz" pos="680">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Layout 3">
    <p:bg>
      <p:bgPr>
        <a:solidFill>
          <a:schemeClr val="bg1"/>
        </a:soli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FE8C2E5B-9540-1D47-A88D-0138660A87F1}"/>
              </a:ext>
            </a:extLst>
          </p:cNvPr>
          <p:cNvPicPr>
            <a:picLocks noChangeAspect="1"/>
          </p:cNvPicPr>
          <p:nvPr userDrawn="1"/>
        </p:nvPicPr>
        <p:blipFill>
          <a:blip r:embed="rId2"/>
          <a:stretch>
            <a:fillRect/>
          </a:stretch>
        </p:blipFill>
        <p:spPr>
          <a:xfrm>
            <a:off x="0" y="0"/>
            <a:ext cx="9144000" cy="5143500"/>
          </a:xfrm>
          <a:prstGeom prst="rect">
            <a:avLst/>
          </a:prstGeom>
        </p:spPr>
      </p:pic>
      <p:sp>
        <p:nvSpPr>
          <p:cNvPr id="6" name="Text Placeholder 11">
            <a:extLst>
              <a:ext uri="{FF2B5EF4-FFF2-40B4-BE49-F238E27FC236}">
                <a16:creationId xmlns:a16="http://schemas.microsoft.com/office/drawing/2014/main" id="{8B417D2F-4CC5-154C-AAC2-FA8C79AEA941}"/>
              </a:ext>
            </a:extLst>
          </p:cNvPr>
          <p:cNvSpPr>
            <a:spLocks noGrp="1"/>
          </p:cNvSpPr>
          <p:nvPr>
            <p:ph type="body" sz="quarter" idx="23"/>
          </p:nvPr>
        </p:nvSpPr>
        <p:spPr>
          <a:xfrm>
            <a:off x="824400" y="1069200"/>
            <a:ext cx="2476800" cy="3339933"/>
          </a:xfrm>
        </p:spPr>
        <p:txBody>
          <a:bodyPr anchor="t" anchorCtr="0"/>
          <a:lstStyle>
            <a:lvl1pPr marL="0" indent="0">
              <a:lnSpc>
                <a:spcPct val="85000"/>
              </a:lnSpc>
              <a:spcBef>
                <a:spcPts val="0"/>
              </a:spcBef>
              <a:spcAft>
                <a:spcPts val="1800"/>
              </a:spcAft>
              <a:buClr>
                <a:schemeClr val="bg2"/>
              </a:buClr>
              <a:buFont typeface="Arial" panose="020B0604020202020204" pitchFamily="34" charset="0"/>
              <a:buNone/>
              <a:defRPr sz="3000" b="0" i="0">
                <a:solidFill>
                  <a:schemeClr val="bg2"/>
                </a:solidFill>
                <a:latin typeface="Georgia" panose="02040502050405020303" pitchFamily="18" charset="0"/>
              </a:defRPr>
            </a:lvl1pPr>
            <a:lvl2pPr marL="0" indent="0">
              <a:lnSpc>
                <a:spcPct val="100000"/>
              </a:lnSpc>
              <a:spcBef>
                <a:spcPts val="0"/>
              </a:spcBef>
              <a:spcAft>
                <a:spcPts val="1100"/>
              </a:spcAft>
              <a:buClr>
                <a:schemeClr val="bg2"/>
              </a:buClr>
              <a:buFont typeface="Arial" panose="020B0604020202020204" pitchFamily="34" charset="0"/>
              <a:buNone/>
              <a:defRPr sz="1000" b="0" i="0">
                <a:solidFill>
                  <a:schemeClr val="bg2"/>
                </a:solidFill>
                <a:latin typeface="Lato" panose="020F0502020204030203" pitchFamily="34" charset="77"/>
              </a:defRPr>
            </a:lvl2pPr>
            <a:lvl3pPr marL="0" indent="0">
              <a:lnSpc>
                <a:spcPct val="100000"/>
              </a:lnSpc>
              <a:spcBef>
                <a:spcPts val="0"/>
              </a:spcBef>
              <a:buClr>
                <a:schemeClr val="bg2"/>
              </a:buClr>
              <a:buFont typeface="Arial" panose="020B0604020202020204" pitchFamily="34" charset="0"/>
              <a:buNone/>
              <a:defRPr sz="1000" b="0" i="0">
                <a:solidFill>
                  <a:schemeClr val="bg2"/>
                </a:solidFill>
                <a:latin typeface="Lato" panose="020F0502020204030203" pitchFamily="34" charset="77"/>
              </a:defRPr>
            </a:lvl3pPr>
            <a:lvl4pPr marL="0" indent="0">
              <a:lnSpc>
                <a:spcPct val="100000"/>
              </a:lnSpc>
              <a:spcBef>
                <a:spcPts val="0"/>
              </a:spcBef>
              <a:buClr>
                <a:schemeClr val="bg2"/>
              </a:buClr>
              <a:buFont typeface="Arial" panose="020B0604020202020204" pitchFamily="34" charset="0"/>
              <a:buNone/>
              <a:defRPr sz="1000" b="0" i="0">
                <a:solidFill>
                  <a:schemeClr val="bg2"/>
                </a:solidFill>
                <a:latin typeface="Lato" panose="020F0502020204030203" pitchFamily="34" charset="77"/>
              </a:defRPr>
            </a:lvl4pPr>
            <a:lvl5pPr marL="0" indent="0">
              <a:lnSpc>
                <a:spcPct val="100000"/>
              </a:lnSpc>
              <a:spcBef>
                <a:spcPts val="0"/>
              </a:spcBef>
              <a:buClr>
                <a:schemeClr val="bg2"/>
              </a:buClr>
              <a:buFont typeface="Arial" panose="020B0604020202020204" pitchFamily="34" charset="0"/>
              <a:buNone/>
              <a:defRPr sz="1000" b="0" i="0">
                <a:solidFill>
                  <a:schemeClr val="bg2"/>
                </a:solidFill>
                <a:latin typeface="Lato" panose="020F0502020204030203" pitchFamily="34" charset="77"/>
              </a:defRPr>
            </a:lvl5pPr>
          </a:lstStyle>
          <a:p>
            <a:pPr lvl="0"/>
            <a:r>
              <a:rPr lang="en-US" noProof="0" dirty="0"/>
              <a:t>Click to edit Master text</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9" name="Text Placeholder 11">
            <a:extLst>
              <a:ext uri="{FF2B5EF4-FFF2-40B4-BE49-F238E27FC236}">
                <a16:creationId xmlns:a16="http://schemas.microsoft.com/office/drawing/2014/main" id="{0AB798C3-9872-6B4F-BC7C-73C3CA40525D}"/>
              </a:ext>
            </a:extLst>
          </p:cNvPr>
          <p:cNvSpPr>
            <a:spLocks noGrp="1"/>
          </p:cNvSpPr>
          <p:nvPr>
            <p:ph type="body" sz="quarter" idx="25" hasCustomPrompt="1"/>
          </p:nvPr>
        </p:nvSpPr>
        <p:spPr>
          <a:xfrm>
            <a:off x="5248153" y="931335"/>
            <a:ext cx="1403472" cy="1086907"/>
          </a:xfrm>
        </p:spPr>
        <p:txBody>
          <a:bodyPr anchor="t" anchorCtr="0"/>
          <a:lstStyle>
            <a:lvl1pPr>
              <a:lnSpc>
                <a:spcPct val="90000"/>
              </a:lnSpc>
              <a:spcAft>
                <a:spcPts val="0"/>
              </a:spcAft>
              <a:defRPr sz="8700" b="0" i="0" spc="-300" baseline="0">
                <a:solidFill>
                  <a:srgbClr val="7ACB00"/>
                </a:solidFill>
                <a:latin typeface="Georgia" panose="02040502050405020303" pitchFamily="18" charset="0"/>
              </a:defRPr>
            </a:lvl1pPr>
            <a:lvl2pPr marL="0" indent="0">
              <a:lnSpc>
                <a:spcPct val="90000"/>
              </a:lnSpc>
              <a:spcBef>
                <a:spcPts val="0"/>
              </a:spcBef>
              <a:buClr>
                <a:srgbClr val="FF6600"/>
              </a:buClr>
              <a:buFontTx/>
              <a:buNone/>
              <a:defRPr sz="1200" b="0" i="0">
                <a:solidFill>
                  <a:schemeClr val="bg2"/>
                </a:solidFill>
                <a:latin typeface="Georgia" panose="02040502050405020303" pitchFamily="18" charset="0"/>
              </a:defRPr>
            </a:lvl2pPr>
            <a:lvl3pPr marL="0" indent="0">
              <a:lnSpc>
                <a:spcPct val="100000"/>
              </a:lnSpc>
              <a:spcBef>
                <a:spcPts val="1000"/>
              </a:spcBef>
              <a:buFontTx/>
              <a:buNone/>
              <a:defRPr sz="1200">
                <a:solidFill>
                  <a:schemeClr val="tx1"/>
                </a:solidFill>
              </a:defRPr>
            </a:lvl3pPr>
            <a:lvl4pPr>
              <a:lnSpc>
                <a:spcPct val="100000"/>
              </a:lnSpc>
              <a:spcBef>
                <a:spcPts val="0"/>
              </a:spcBef>
              <a:defRPr sz="1200">
                <a:solidFill>
                  <a:schemeClr val="tx1"/>
                </a:solidFill>
              </a:defRPr>
            </a:lvl4pPr>
            <a:lvl5pPr>
              <a:lnSpc>
                <a:spcPct val="100000"/>
              </a:lnSpc>
              <a:defRPr sz="1200">
                <a:solidFill>
                  <a:schemeClr val="tx1"/>
                </a:solidFill>
              </a:defRPr>
            </a:lvl5pPr>
          </a:lstStyle>
          <a:p>
            <a:pPr lvl="0"/>
            <a:r>
              <a:rPr lang="en-US" noProof="0" dirty="0"/>
              <a:t>00</a:t>
            </a:r>
          </a:p>
        </p:txBody>
      </p:sp>
      <p:sp>
        <p:nvSpPr>
          <p:cNvPr id="19" name="Slide Number Placeholder 5">
            <a:extLst>
              <a:ext uri="{FF2B5EF4-FFF2-40B4-BE49-F238E27FC236}">
                <a16:creationId xmlns:a16="http://schemas.microsoft.com/office/drawing/2014/main" id="{5B03E582-A352-1149-920E-7D303DBFF640}"/>
              </a:ext>
            </a:extLst>
          </p:cNvPr>
          <p:cNvSpPr>
            <a:spLocks noGrp="1"/>
          </p:cNvSpPr>
          <p:nvPr>
            <p:ph type="sldNum" sz="quarter" idx="4"/>
          </p:nvPr>
        </p:nvSpPr>
        <p:spPr>
          <a:xfrm rot="5400000">
            <a:off x="-73800" y="550050"/>
            <a:ext cx="356400" cy="208800"/>
          </a:xfrm>
          <a:prstGeom prst="rect">
            <a:avLst/>
          </a:prstGeom>
          <a:solidFill>
            <a:schemeClr val="tx1"/>
          </a:solidFill>
        </p:spPr>
        <p:txBody>
          <a:bodyPr vert="horz" lIns="72000" tIns="0" rIns="0" bIns="0" rtlCol="0" anchor="ctr"/>
          <a:lstStyle>
            <a:lvl1pPr algn="l">
              <a:defRPr sz="1000" b="0" i="0">
                <a:solidFill>
                  <a:schemeClr val="bg1"/>
                </a:solidFill>
                <a:latin typeface="Georgia" panose="02040502050405020303" pitchFamily="18" charset="0"/>
              </a:defRPr>
            </a:lvl1pPr>
          </a:lstStyle>
          <a:p>
            <a:pPr algn="l"/>
            <a:r>
              <a:rPr lang="en-GB" dirty="0"/>
              <a:t>P</a:t>
            </a:r>
            <a:fld id="{6773EB32-DEBA-654F-981A-5727AA1F9394}" type="slidenum">
              <a:rPr lang="en-GB" smtClean="0"/>
              <a:pPr algn="l"/>
              <a:t>‹#›</a:t>
            </a:fld>
            <a:endParaRPr lang="en-GB" dirty="0"/>
          </a:p>
        </p:txBody>
      </p:sp>
      <p:sp>
        <p:nvSpPr>
          <p:cNvPr id="17" name="Text Placeholder 6">
            <a:extLst>
              <a:ext uri="{FF2B5EF4-FFF2-40B4-BE49-F238E27FC236}">
                <a16:creationId xmlns:a16="http://schemas.microsoft.com/office/drawing/2014/main" id="{FD42519E-7249-164A-9CD7-0CDF2A4F94B6}"/>
              </a:ext>
            </a:extLst>
          </p:cNvPr>
          <p:cNvSpPr>
            <a:spLocks noGrp="1"/>
          </p:cNvSpPr>
          <p:nvPr>
            <p:ph type="body" sz="quarter" idx="41" hasCustomPrompt="1"/>
          </p:nvPr>
        </p:nvSpPr>
        <p:spPr>
          <a:xfrm>
            <a:off x="476626" y="471684"/>
            <a:ext cx="4768574" cy="183600"/>
          </a:xfrm>
        </p:spPr>
        <p:txBody>
          <a:bodyPr/>
          <a:lstStyle>
            <a:lvl1pPr>
              <a:lnSpc>
                <a:spcPct val="90000"/>
              </a:lnSpc>
              <a:defRPr sz="900" b="0" i="0" cap="all" spc="180" baseline="0">
                <a:solidFill>
                  <a:schemeClr val="bg2"/>
                </a:solidFill>
                <a:latin typeface="Lato" panose="020F0502020204030203" pitchFamily="34" charset="77"/>
              </a:defRPr>
            </a:lvl1pPr>
            <a:lvl2pPr>
              <a:lnSpc>
                <a:spcPct val="90000"/>
              </a:lnSpc>
              <a:defRPr sz="900" b="0" i="0">
                <a:solidFill>
                  <a:schemeClr val="bg2"/>
                </a:solidFill>
                <a:latin typeface="Lato" panose="020F0502020204030203" pitchFamily="34" charset="77"/>
              </a:defRPr>
            </a:lvl2pPr>
            <a:lvl3pPr marL="0" marR="0" indent="0" algn="l" defTabSz="685800" rtl="0" eaLnBrk="1" fontAlgn="auto" latinLnBrk="0" hangingPunct="1">
              <a:lnSpc>
                <a:spcPct val="100000"/>
              </a:lnSpc>
              <a:spcBef>
                <a:spcPts val="1200"/>
              </a:spcBef>
              <a:spcAft>
                <a:spcPts val="0"/>
              </a:spcAft>
              <a:buClrTx/>
              <a:buSzTx/>
              <a:buFontTx/>
              <a:buNone/>
              <a:tabLst/>
              <a:defRPr sz="1100">
                <a:solidFill>
                  <a:schemeClr val="bg1"/>
                </a:solidFill>
              </a:defRPr>
            </a:lvl3pPr>
            <a:lvl4pPr>
              <a:spcBef>
                <a:spcPts val="0"/>
              </a:spcBef>
              <a:defRPr sz="1100">
                <a:solidFill>
                  <a:schemeClr val="bg1"/>
                </a:solidFill>
              </a:defRPr>
            </a:lvl4pPr>
          </a:lstStyle>
          <a:p>
            <a:pPr lvl="0"/>
            <a:r>
              <a:rPr lang="en-US" noProof="0" dirty="0"/>
              <a:t>[Layout 3]</a:t>
            </a:r>
          </a:p>
        </p:txBody>
      </p:sp>
      <p:sp>
        <p:nvSpPr>
          <p:cNvPr id="10" name="Text Placeholder 11">
            <a:extLst>
              <a:ext uri="{FF2B5EF4-FFF2-40B4-BE49-F238E27FC236}">
                <a16:creationId xmlns:a16="http://schemas.microsoft.com/office/drawing/2014/main" id="{AE1B5C3D-B2D6-3B49-941D-85BFE1DC83C5}"/>
              </a:ext>
            </a:extLst>
          </p:cNvPr>
          <p:cNvSpPr>
            <a:spLocks noGrp="1"/>
          </p:cNvSpPr>
          <p:nvPr>
            <p:ph type="body" sz="quarter" idx="26"/>
          </p:nvPr>
        </p:nvSpPr>
        <p:spPr>
          <a:xfrm>
            <a:off x="5298660" y="2040467"/>
            <a:ext cx="984666" cy="458258"/>
          </a:xfrm>
        </p:spPr>
        <p:txBody>
          <a:bodyPr anchor="t" anchorCtr="0"/>
          <a:lstStyle>
            <a:lvl1pPr>
              <a:lnSpc>
                <a:spcPct val="114000"/>
              </a:lnSpc>
              <a:spcAft>
                <a:spcPts val="0"/>
              </a:spcAft>
              <a:defRPr sz="900" b="0" i="0">
                <a:solidFill>
                  <a:schemeClr val="bg1"/>
                </a:solidFill>
                <a:latin typeface="Georgia" panose="02040502050405020303" pitchFamily="18" charset="0"/>
              </a:defRPr>
            </a:lvl1pPr>
            <a:lvl2pPr marL="0" indent="0">
              <a:lnSpc>
                <a:spcPct val="90000"/>
              </a:lnSpc>
              <a:spcBef>
                <a:spcPts val="0"/>
              </a:spcBef>
              <a:buClr>
                <a:srgbClr val="FF6600"/>
              </a:buClr>
              <a:buFontTx/>
              <a:buNone/>
              <a:defRPr sz="1200" b="0" i="0">
                <a:solidFill>
                  <a:schemeClr val="bg2"/>
                </a:solidFill>
                <a:latin typeface="Georgia" panose="02040502050405020303" pitchFamily="18" charset="0"/>
              </a:defRPr>
            </a:lvl2pPr>
            <a:lvl3pPr marL="0" indent="0">
              <a:lnSpc>
                <a:spcPct val="100000"/>
              </a:lnSpc>
              <a:spcBef>
                <a:spcPts val="1000"/>
              </a:spcBef>
              <a:buFontTx/>
              <a:buNone/>
              <a:defRPr sz="1200">
                <a:solidFill>
                  <a:schemeClr val="tx1"/>
                </a:solidFill>
              </a:defRPr>
            </a:lvl3pPr>
            <a:lvl4pPr>
              <a:lnSpc>
                <a:spcPct val="100000"/>
              </a:lnSpc>
              <a:spcBef>
                <a:spcPts val="0"/>
              </a:spcBef>
              <a:defRPr sz="1200">
                <a:solidFill>
                  <a:schemeClr val="tx1"/>
                </a:solidFill>
              </a:defRPr>
            </a:lvl4pPr>
            <a:lvl5pPr>
              <a:lnSpc>
                <a:spcPct val="100000"/>
              </a:lnSpc>
              <a:defRPr sz="1200">
                <a:solidFill>
                  <a:schemeClr val="tx1"/>
                </a:solidFill>
              </a:defRPr>
            </a:lvl5pPr>
          </a:lstStyle>
          <a:p>
            <a:pPr lvl="0"/>
            <a:r>
              <a:rPr lang="en-US" noProof="0" dirty="0"/>
              <a:t>Click to edit</a:t>
            </a:r>
          </a:p>
        </p:txBody>
      </p:sp>
      <p:sp>
        <p:nvSpPr>
          <p:cNvPr id="18" name="Text Placeholder 11">
            <a:extLst>
              <a:ext uri="{FF2B5EF4-FFF2-40B4-BE49-F238E27FC236}">
                <a16:creationId xmlns:a16="http://schemas.microsoft.com/office/drawing/2014/main" id="{D72BF13F-A8A5-C64E-ACF6-702F28D1D46B}"/>
              </a:ext>
            </a:extLst>
          </p:cNvPr>
          <p:cNvSpPr>
            <a:spLocks noGrp="1"/>
          </p:cNvSpPr>
          <p:nvPr>
            <p:ph type="body" sz="quarter" idx="42" hasCustomPrompt="1"/>
          </p:nvPr>
        </p:nvSpPr>
        <p:spPr>
          <a:xfrm>
            <a:off x="6958463" y="931335"/>
            <a:ext cx="1403472" cy="1086907"/>
          </a:xfrm>
        </p:spPr>
        <p:txBody>
          <a:bodyPr anchor="t" anchorCtr="0"/>
          <a:lstStyle>
            <a:lvl1pPr>
              <a:lnSpc>
                <a:spcPct val="90000"/>
              </a:lnSpc>
              <a:spcAft>
                <a:spcPts val="0"/>
              </a:spcAft>
              <a:defRPr sz="8700" b="0" i="0" spc="-300" baseline="0">
                <a:solidFill>
                  <a:schemeClr val="bg1"/>
                </a:solidFill>
                <a:latin typeface="Georgia" panose="02040502050405020303" pitchFamily="18" charset="0"/>
              </a:defRPr>
            </a:lvl1pPr>
            <a:lvl2pPr marL="0" indent="0">
              <a:lnSpc>
                <a:spcPct val="90000"/>
              </a:lnSpc>
              <a:spcBef>
                <a:spcPts val="0"/>
              </a:spcBef>
              <a:buClr>
                <a:srgbClr val="FF6600"/>
              </a:buClr>
              <a:buFontTx/>
              <a:buNone/>
              <a:defRPr sz="1200" b="0" i="0">
                <a:solidFill>
                  <a:schemeClr val="bg2"/>
                </a:solidFill>
                <a:latin typeface="Georgia" panose="02040502050405020303" pitchFamily="18" charset="0"/>
              </a:defRPr>
            </a:lvl2pPr>
            <a:lvl3pPr marL="0" indent="0">
              <a:lnSpc>
                <a:spcPct val="100000"/>
              </a:lnSpc>
              <a:spcBef>
                <a:spcPts val="1000"/>
              </a:spcBef>
              <a:buFontTx/>
              <a:buNone/>
              <a:defRPr sz="1200">
                <a:solidFill>
                  <a:schemeClr val="tx1"/>
                </a:solidFill>
              </a:defRPr>
            </a:lvl3pPr>
            <a:lvl4pPr>
              <a:lnSpc>
                <a:spcPct val="100000"/>
              </a:lnSpc>
              <a:spcBef>
                <a:spcPts val="0"/>
              </a:spcBef>
              <a:defRPr sz="1200">
                <a:solidFill>
                  <a:schemeClr val="tx1"/>
                </a:solidFill>
              </a:defRPr>
            </a:lvl4pPr>
            <a:lvl5pPr>
              <a:lnSpc>
                <a:spcPct val="100000"/>
              </a:lnSpc>
              <a:defRPr sz="1200">
                <a:solidFill>
                  <a:schemeClr val="tx1"/>
                </a:solidFill>
              </a:defRPr>
            </a:lvl5pPr>
          </a:lstStyle>
          <a:p>
            <a:pPr lvl="0"/>
            <a:r>
              <a:rPr lang="en-US" noProof="0" dirty="0"/>
              <a:t>00</a:t>
            </a:r>
          </a:p>
        </p:txBody>
      </p:sp>
      <p:sp>
        <p:nvSpPr>
          <p:cNvPr id="20" name="Text Placeholder 11">
            <a:extLst>
              <a:ext uri="{FF2B5EF4-FFF2-40B4-BE49-F238E27FC236}">
                <a16:creationId xmlns:a16="http://schemas.microsoft.com/office/drawing/2014/main" id="{E4EA0AB5-ED85-7A49-BF56-A55B34102E34}"/>
              </a:ext>
            </a:extLst>
          </p:cNvPr>
          <p:cNvSpPr>
            <a:spLocks noGrp="1"/>
          </p:cNvSpPr>
          <p:nvPr>
            <p:ph type="body" sz="quarter" idx="43"/>
          </p:nvPr>
        </p:nvSpPr>
        <p:spPr>
          <a:xfrm>
            <a:off x="7008970" y="2040467"/>
            <a:ext cx="984666" cy="458258"/>
          </a:xfrm>
        </p:spPr>
        <p:txBody>
          <a:bodyPr anchor="t" anchorCtr="0"/>
          <a:lstStyle>
            <a:lvl1pPr>
              <a:lnSpc>
                <a:spcPct val="114000"/>
              </a:lnSpc>
              <a:spcAft>
                <a:spcPts val="0"/>
              </a:spcAft>
              <a:defRPr sz="900" b="0" i="0">
                <a:solidFill>
                  <a:schemeClr val="bg1"/>
                </a:solidFill>
                <a:latin typeface="Georgia" panose="02040502050405020303" pitchFamily="18" charset="0"/>
              </a:defRPr>
            </a:lvl1pPr>
            <a:lvl2pPr marL="0" indent="0">
              <a:lnSpc>
                <a:spcPct val="90000"/>
              </a:lnSpc>
              <a:spcBef>
                <a:spcPts val="0"/>
              </a:spcBef>
              <a:buClr>
                <a:srgbClr val="FF6600"/>
              </a:buClr>
              <a:buFontTx/>
              <a:buNone/>
              <a:defRPr sz="1200" b="0" i="0">
                <a:solidFill>
                  <a:schemeClr val="bg2"/>
                </a:solidFill>
                <a:latin typeface="Georgia" panose="02040502050405020303" pitchFamily="18" charset="0"/>
              </a:defRPr>
            </a:lvl2pPr>
            <a:lvl3pPr marL="0" indent="0">
              <a:lnSpc>
                <a:spcPct val="100000"/>
              </a:lnSpc>
              <a:spcBef>
                <a:spcPts val="1000"/>
              </a:spcBef>
              <a:buFontTx/>
              <a:buNone/>
              <a:defRPr sz="1200">
                <a:solidFill>
                  <a:schemeClr val="tx1"/>
                </a:solidFill>
              </a:defRPr>
            </a:lvl3pPr>
            <a:lvl4pPr>
              <a:lnSpc>
                <a:spcPct val="100000"/>
              </a:lnSpc>
              <a:spcBef>
                <a:spcPts val="0"/>
              </a:spcBef>
              <a:defRPr sz="1200">
                <a:solidFill>
                  <a:schemeClr val="tx1"/>
                </a:solidFill>
              </a:defRPr>
            </a:lvl4pPr>
            <a:lvl5pPr>
              <a:lnSpc>
                <a:spcPct val="100000"/>
              </a:lnSpc>
              <a:defRPr sz="1200">
                <a:solidFill>
                  <a:schemeClr val="tx1"/>
                </a:solidFill>
              </a:defRPr>
            </a:lvl5pPr>
          </a:lstStyle>
          <a:p>
            <a:pPr lvl="0"/>
            <a:r>
              <a:rPr lang="en-US" noProof="0" dirty="0"/>
              <a:t>Click to edit</a:t>
            </a:r>
          </a:p>
        </p:txBody>
      </p:sp>
      <p:sp>
        <p:nvSpPr>
          <p:cNvPr id="21" name="Text Placeholder 11">
            <a:extLst>
              <a:ext uri="{FF2B5EF4-FFF2-40B4-BE49-F238E27FC236}">
                <a16:creationId xmlns:a16="http://schemas.microsoft.com/office/drawing/2014/main" id="{499E90D9-8306-3746-A211-69F6A6DF12CE}"/>
              </a:ext>
            </a:extLst>
          </p:cNvPr>
          <p:cNvSpPr>
            <a:spLocks noGrp="1"/>
          </p:cNvSpPr>
          <p:nvPr>
            <p:ph type="body" sz="quarter" idx="44" hasCustomPrompt="1"/>
          </p:nvPr>
        </p:nvSpPr>
        <p:spPr>
          <a:xfrm>
            <a:off x="5248153" y="2896661"/>
            <a:ext cx="1403472" cy="1086907"/>
          </a:xfrm>
        </p:spPr>
        <p:txBody>
          <a:bodyPr anchor="t" anchorCtr="0"/>
          <a:lstStyle>
            <a:lvl1pPr>
              <a:lnSpc>
                <a:spcPct val="90000"/>
              </a:lnSpc>
              <a:spcAft>
                <a:spcPts val="0"/>
              </a:spcAft>
              <a:defRPr sz="8700" b="0" i="0" spc="-300" baseline="0">
                <a:solidFill>
                  <a:schemeClr val="bg1"/>
                </a:solidFill>
                <a:latin typeface="Georgia" panose="02040502050405020303" pitchFamily="18" charset="0"/>
              </a:defRPr>
            </a:lvl1pPr>
            <a:lvl2pPr marL="0" indent="0">
              <a:lnSpc>
                <a:spcPct val="90000"/>
              </a:lnSpc>
              <a:spcBef>
                <a:spcPts val="0"/>
              </a:spcBef>
              <a:buClr>
                <a:srgbClr val="FF6600"/>
              </a:buClr>
              <a:buFontTx/>
              <a:buNone/>
              <a:defRPr sz="1200" b="0" i="0">
                <a:solidFill>
                  <a:schemeClr val="bg2"/>
                </a:solidFill>
                <a:latin typeface="Georgia" panose="02040502050405020303" pitchFamily="18" charset="0"/>
              </a:defRPr>
            </a:lvl2pPr>
            <a:lvl3pPr marL="0" indent="0">
              <a:lnSpc>
                <a:spcPct val="100000"/>
              </a:lnSpc>
              <a:spcBef>
                <a:spcPts val="1000"/>
              </a:spcBef>
              <a:buFontTx/>
              <a:buNone/>
              <a:defRPr sz="1200">
                <a:solidFill>
                  <a:schemeClr val="tx1"/>
                </a:solidFill>
              </a:defRPr>
            </a:lvl3pPr>
            <a:lvl4pPr>
              <a:lnSpc>
                <a:spcPct val="100000"/>
              </a:lnSpc>
              <a:spcBef>
                <a:spcPts val="0"/>
              </a:spcBef>
              <a:defRPr sz="1200">
                <a:solidFill>
                  <a:schemeClr val="tx1"/>
                </a:solidFill>
              </a:defRPr>
            </a:lvl4pPr>
            <a:lvl5pPr>
              <a:lnSpc>
                <a:spcPct val="100000"/>
              </a:lnSpc>
              <a:defRPr sz="1200">
                <a:solidFill>
                  <a:schemeClr val="tx1"/>
                </a:solidFill>
              </a:defRPr>
            </a:lvl5pPr>
          </a:lstStyle>
          <a:p>
            <a:pPr lvl="0"/>
            <a:r>
              <a:rPr lang="en-US" noProof="0" dirty="0"/>
              <a:t>00</a:t>
            </a:r>
          </a:p>
        </p:txBody>
      </p:sp>
      <p:sp>
        <p:nvSpPr>
          <p:cNvPr id="22" name="Text Placeholder 11">
            <a:extLst>
              <a:ext uri="{FF2B5EF4-FFF2-40B4-BE49-F238E27FC236}">
                <a16:creationId xmlns:a16="http://schemas.microsoft.com/office/drawing/2014/main" id="{2AACD0EF-2FF3-2846-AA58-30A910D2A0DE}"/>
              </a:ext>
            </a:extLst>
          </p:cNvPr>
          <p:cNvSpPr>
            <a:spLocks noGrp="1"/>
          </p:cNvSpPr>
          <p:nvPr>
            <p:ph type="body" sz="quarter" idx="45"/>
          </p:nvPr>
        </p:nvSpPr>
        <p:spPr>
          <a:xfrm>
            <a:off x="5298660" y="4005793"/>
            <a:ext cx="984666" cy="458258"/>
          </a:xfrm>
        </p:spPr>
        <p:txBody>
          <a:bodyPr anchor="t" anchorCtr="0"/>
          <a:lstStyle>
            <a:lvl1pPr>
              <a:lnSpc>
                <a:spcPct val="114000"/>
              </a:lnSpc>
              <a:spcAft>
                <a:spcPts val="0"/>
              </a:spcAft>
              <a:defRPr sz="900" b="0" i="0">
                <a:solidFill>
                  <a:schemeClr val="bg1"/>
                </a:solidFill>
                <a:latin typeface="Georgia" panose="02040502050405020303" pitchFamily="18" charset="0"/>
              </a:defRPr>
            </a:lvl1pPr>
            <a:lvl2pPr marL="0" indent="0">
              <a:lnSpc>
                <a:spcPct val="90000"/>
              </a:lnSpc>
              <a:spcBef>
                <a:spcPts val="0"/>
              </a:spcBef>
              <a:buClr>
                <a:srgbClr val="FF6600"/>
              </a:buClr>
              <a:buFontTx/>
              <a:buNone/>
              <a:defRPr sz="1200" b="0" i="0">
                <a:solidFill>
                  <a:schemeClr val="bg2"/>
                </a:solidFill>
                <a:latin typeface="Georgia" panose="02040502050405020303" pitchFamily="18" charset="0"/>
              </a:defRPr>
            </a:lvl2pPr>
            <a:lvl3pPr marL="0" indent="0">
              <a:lnSpc>
                <a:spcPct val="100000"/>
              </a:lnSpc>
              <a:spcBef>
                <a:spcPts val="1000"/>
              </a:spcBef>
              <a:buFontTx/>
              <a:buNone/>
              <a:defRPr sz="1200">
                <a:solidFill>
                  <a:schemeClr val="tx1"/>
                </a:solidFill>
              </a:defRPr>
            </a:lvl3pPr>
            <a:lvl4pPr>
              <a:lnSpc>
                <a:spcPct val="100000"/>
              </a:lnSpc>
              <a:spcBef>
                <a:spcPts val="0"/>
              </a:spcBef>
              <a:defRPr sz="1200">
                <a:solidFill>
                  <a:schemeClr val="tx1"/>
                </a:solidFill>
              </a:defRPr>
            </a:lvl4pPr>
            <a:lvl5pPr>
              <a:lnSpc>
                <a:spcPct val="100000"/>
              </a:lnSpc>
              <a:defRPr sz="1200">
                <a:solidFill>
                  <a:schemeClr val="tx1"/>
                </a:solidFill>
              </a:defRPr>
            </a:lvl5pPr>
          </a:lstStyle>
          <a:p>
            <a:pPr lvl="0"/>
            <a:r>
              <a:rPr lang="en-US" noProof="0" dirty="0"/>
              <a:t>Click to edit</a:t>
            </a:r>
          </a:p>
        </p:txBody>
      </p:sp>
      <p:sp>
        <p:nvSpPr>
          <p:cNvPr id="23" name="Text Placeholder 11">
            <a:extLst>
              <a:ext uri="{FF2B5EF4-FFF2-40B4-BE49-F238E27FC236}">
                <a16:creationId xmlns:a16="http://schemas.microsoft.com/office/drawing/2014/main" id="{9A88717C-2212-AF48-B1D3-9E900C1A3ADB}"/>
              </a:ext>
            </a:extLst>
          </p:cNvPr>
          <p:cNvSpPr>
            <a:spLocks noGrp="1"/>
          </p:cNvSpPr>
          <p:nvPr>
            <p:ph type="body" sz="quarter" idx="46" hasCustomPrompt="1"/>
          </p:nvPr>
        </p:nvSpPr>
        <p:spPr>
          <a:xfrm>
            <a:off x="6958463" y="2896661"/>
            <a:ext cx="1403472" cy="1086907"/>
          </a:xfrm>
        </p:spPr>
        <p:txBody>
          <a:bodyPr anchor="t" anchorCtr="0"/>
          <a:lstStyle>
            <a:lvl1pPr>
              <a:lnSpc>
                <a:spcPct val="90000"/>
              </a:lnSpc>
              <a:spcAft>
                <a:spcPts val="0"/>
              </a:spcAft>
              <a:defRPr sz="8700" b="0" i="0" spc="-300" baseline="0">
                <a:solidFill>
                  <a:srgbClr val="7ACB00"/>
                </a:solidFill>
                <a:latin typeface="Georgia" panose="02040502050405020303" pitchFamily="18" charset="0"/>
              </a:defRPr>
            </a:lvl1pPr>
            <a:lvl2pPr marL="0" indent="0">
              <a:lnSpc>
                <a:spcPct val="90000"/>
              </a:lnSpc>
              <a:spcBef>
                <a:spcPts val="0"/>
              </a:spcBef>
              <a:buClr>
                <a:srgbClr val="FF6600"/>
              </a:buClr>
              <a:buFontTx/>
              <a:buNone/>
              <a:defRPr sz="1200" b="0" i="0">
                <a:solidFill>
                  <a:schemeClr val="bg2"/>
                </a:solidFill>
                <a:latin typeface="Georgia" panose="02040502050405020303" pitchFamily="18" charset="0"/>
              </a:defRPr>
            </a:lvl2pPr>
            <a:lvl3pPr marL="0" indent="0">
              <a:lnSpc>
                <a:spcPct val="100000"/>
              </a:lnSpc>
              <a:spcBef>
                <a:spcPts val="1000"/>
              </a:spcBef>
              <a:buFontTx/>
              <a:buNone/>
              <a:defRPr sz="1200">
                <a:solidFill>
                  <a:schemeClr val="tx1"/>
                </a:solidFill>
              </a:defRPr>
            </a:lvl3pPr>
            <a:lvl4pPr>
              <a:lnSpc>
                <a:spcPct val="100000"/>
              </a:lnSpc>
              <a:spcBef>
                <a:spcPts val="0"/>
              </a:spcBef>
              <a:defRPr sz="1200">
                <a:solidFill>
                  <a:schemeClr val="tx1"/>
                </a:solidFill>
              </a:defRPr>
            </a:lvl4pPr>
            <a:lvl5pPr>
              <a:lnSpc>
                <a:spcPct val="100000"/>
              </a:lnSpc>
              <a:defRPr sz="1200">
                <a:solidFill>
                  <a:schemeClr val="tx1"/>
                </a:solidFill>
              </a:defRPr>
            </a:lvl5pPr>
          </a:lstStyle>
          <a:p>
            <a:pPr lvl="0"/>
            <a:r>
              <a:rPr lang="en-US" noProof="0" dirty="0"/>
              <a:t>00</a:t>
            </a:r>
          </a:p>
        </p:txBody>
      </p:sp>
      <p:sp>
        <p:nvSpPr>
          <p:cNvPr id="24" name="Text Placeholder 11">
            <a:extLst>
              <a:ext uri="{FF2B5EF4-FFF2-40B4-BE49-F238E27FC236}">
                <a16:creationId xmlns:a16="http://schemas.microsoft.com/office/drawing/2014/main" id="{978C29C6-1387-BB47-9CE9-84C2885C2F5C}"/>
              </a:ext>
            </a:extLst>
          </p:cNvPr>
          <p:cNvSpPr>
            <a:spLocks noGrp="1"/>
          </p:cNvSpPr>
          <p:nvPr>
            <p:ph type="body" sz="quarter" idx="47"/>
          </p:nvPr>
        </p:nvSpPr>
        <p:spPr>
          <a:xfrm>
            <a:off x="7008970" y="4005793"/>
            <a:ext cx="984666" cy="458258"/>
          </a:xfrm>
        </p:spPr>
        <p:txBody>
          <a:bodyPr anchor="t" anchorCtr="0"/>
          <a:lstStyle>
            <a:lvl1pPr>
              <a:lnSpc>
                <a:spcPct val="114000"/>
              </a:lnSpc>
              <a:spcAft>
                <a:spcPts val="0"/>
              </a:spcAft>
              <a:defRPr sz="900" b="0" i="0">
                <a:solidFill>
                  <a:schemeClr val="bg1"/>
                </a:solidFill>
                <a:latin typeface="Georgia" panose="02040502050405020303" pitchFamily="18" charset="0"/>
              </a:defRPr>
            </a:lvl1pPr>
            <a:lvl2pPr marL="0" indent="0">
              <a:lnSpc>
                <a:spcPct val="90000"/>
              </a:lnSpc>
              <a:spcBef>
                <a:spcPts val="0"/>
              </a:spcBef>
              <a:buClr>
                <a:srgbClr val="FF6600"/>
              </a:buClr>
              <a:buFontTx/>
              <a:buNone/>
              <a:defRPr sz="1200" b="0" i="0">
                <a:solidFill>
                  <a:schemeClr val="bg2"/>
                </a:solidFill>
                <a:latin typeface="Georgia" panose="02040502050405020303" pitchFamily="18" charset="0"/>
              </a:defRPr>
            </a:lvl2pPr>
            <a:lvl3pPr marL="0" indent="0">
              <a:lnSpc>
                <a:spcPct val="100000"/>
              </a:lnSpc>
              <a:spcBef>
                <a:spcPts val="1000"/>
              </a:spcBef>
              <a:buFontTx/>
              <a:buNone/>
              <a:defRPr sz="1200">
                <a:solidFill>
                  <a:schemeClr val="tx1"/>
                </a:solidFill>
              </a:defRPr>
            </a:lvl3pPr>
            <a:lvl4pPr>
              <a:lnSpc>
                <a:spcPct val="100000"/>
              </a:lnSpc>
              <a:spcBef>
                <a:spcPts val="0"/>
              </a:spcBef>
              <a:defRPr sz="1200">
                <a:solidFill>
                  <a:schemeClr val="tx1"/>
                </a:solidFill>
              </a:defRPr>
            </a:lvl4pPr>
            <a:lvl5pPr>
              <a:lnSpc>
                <a:spcPct val="100000"/>
              </a:lnSpc>
              <a:defRPr sz="1200">
                <a:solidFill>
                  <a:schemeClr val="tx1"/>
                </a:solidFill>
              </a:defRPr>
            </a:lvl5pPr>
          </a:lstStyle>
          <a:p>
            <a:pPr lvl="0"/>
            <a:r>
              <a:rPr lang="en-US" noProof="0" dirty="0"/>
              <a:t>Click to edit</a:t>
            </a:r>
          </a:p>
        </p:txBody>
      </p:sp>
    </p:spTree>
    <p:extLst>
      <p:ext uri="{BB962C8B-B14F-4D97-AF65-F5344CB8AC3E}">
        <p14:creationId xmlns:p14="http://schemas.microsoft.com/office/powerpoint/2010/main" val="20216439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2" pos="520">
          <p15:clr>
            <a:srgbClr val="FBAE40"/>
          </p15:clr>
        </p15:guide>
        <p15:guide id="3" orient="horz" pos="680"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Layout 4">
    <p:bg>
      <p:bgPr>
        <a:solidFill>
          <a:schemeClr val="bg2"/>
        </a:solidFill>
        <a:effectLst/>
      </p:bgPr>
    </p:bg>
    <p:spTree>
      <p:nvGrpSpPr>
        <p:cNvPr id="1" name=""/>
        <p:cNvGrpSpPr/>
        <p:nvPr/>
      </p:nvGrpSpPr>
      <p:grpSpPr>
        <a:xfrm>
          <a:off x="0" y="0"/>
          <a:ext cx="0" cy="0"/>
          <a:chOff x="0" y="0"/>
          <a:chExt cx="0" cy="0"/>
        </a:xfrm>
      </p:grpSpPr>
      <p:sp>
        <p:nvSpPr>
          <p:cNvPr id="6" name="Text Placeholder 11">
            <a:extLst>
              <a:ext uri="{FF2B5EF4-FFF2-40B4-BE49-F238E27FC236}">
                <a16:creationId xmlns:a16="http://schemas.microsoft.com/office/drawing/2014/main" id="{8B417D2F-4CC5-154C-AAC2-FA8C79AEA941}"/>
              </a:ext>
            </a:extLst>
          </p:cNvPr>
          <p:cNvSpPr>
            <a:spLocks noGrp="1"/>
          </p:cNvSpPr>
          <p:nvPr>
            <p:ph type="body" sz="quarter" idx="23"/>
          </p:nvPr>
        </p:nvSpPr>
        <p:spPr>
          <a:xfrm>
            <a:off x="824400" y="1900755"/>
            <a:ext cx="4132800" cy="2883969"/>
          </a:xfrm>
        </p:spPr>
        <p:txBody>
          <a:bodyPr anchor="t" anchorCtr="0"/>
          <a:lstStyle>
            <a:lvl1pPr marL="0" indent="0">
              <a:lnSpc>
                <a:spcPct val="100000"/>
              </a:lnSpc>
              <a:spcBef>
                <a:spcPts val="0"/>
              </a:spcBef>
              <a:spcAft>
                <a:spcPts val="1800"/>
              </a:spcAft>
              <a:buClr>
                <a:schemeClr val="bg2"/>
              </a:buClr>
              <a:buFont typeface="Arial" panose="020B0604020202020204" pitchFamily="34" charset="0"/>
              <a:buNone/>
              <a:defRPr sz="1900" b="0" i="0">
                <a:solidFill>
                  <a:schemeClr val="bg1"/>
                </a:solidFill>
                <a:latin typeface="Georgia" panose="02040502050405020303" pitchFamily="18" charset="0"/>
              </a:defRPr>
            </a:lvl1pPr>
            <a:lvl2pPr marL="0" indent="0">
              <a:lnSpc>
                <a:spcPct val="100000"/>
              </a:lnSpc>
              <a:spcBef>
                <a:spcPts val="0"/>
              </a:spcBef>
              <a:spcAft>
                <a:spcPts val="1100"/>
              </a:spcAft>
              <a:buClr>
                <a:schemeClr val="bg2"/>
              </a:buClr>
              <a:buFont typeface="Arial" panose="020B0604020202020204" pitchFamily="34" charset="0"/>
              <a:buNone/>
              <a:defRPr sz="1000" b="0" i="0">
                <a:solidFill>
                  <a:schemeClr val="bg1"/>
                </a:solidFill>
                <a:latin typeface="Lato" panose="020F0502020204030203" pitchFamily="34" charset="77"/>
              </a:defRPr>
            </a:lvl2pPr>
            <a:lvl3pPr marL="0" indent="0">
              <a:lnSpc>
                <a:spcPct val="100000"/>
              </a:lnSpc>
              <a:spcBef>
                <a:spcPts val="0"/>
              </a:spcBef>
              <a:buClr>
                <a:schemeClr val="bg2"/>
              </a:buClr>
              <a:buFont typeface="Arial" panose="020B0604020202020204" pitchFamily="34" charset="0"/>
              <a:buNone/>
              <a:defRPr sz="1000" b="0" i="0">
                <a:solidFill>
                  <a:schemeClr val="bg1"/>
                </a:solidFill>
                <a:latin typeface="Lato" panose="020F0502020204030203" pitchFamily="34" charset="77"/>
              </a:defRPr>
            </a:lvl3pPr>
            <a:lvl4pPr marL="0" indent="0">
              <a:lnSpc>
                <a:spcPct val="100000"/>
              </a:lnSpc>
              <a:spcBef>
                <a:spcPts val="0"/>
              </a:spcBef>
              <a:buClr>
                <a:schemeClr val="bg2"/>
              </a:buClr>
              <a:buFont typeface="Arial" panose="020B0604020202020204" pitchFamily="34" charset="0"/>
              <a:buNone/>
              <a:defRPr sz="1000" b="0" i="0">
                <a:solidFill>
                  <a:schemeClr val="bg1"/>
                </a:solidFill>
                <a:latin typeface="Lato" panose="020F0502020204030203" pitchFamily="34" charset="77"/>
              </a:defRPr>
            </a:lvl4pPr>
            <a:lvl5pPr marL="0" indent="0">
              <a:lnSpc>
                <a:spcPct val="100000"/>
              </a:lnSpc>
              <a:spcBef>
                <a:spcPts val="0"/>
              </a:spcBef>
              <a:buClr>
                <a:schemeClr val="bg2"/>
              </a:buClr>
              <a:buFont typeface="Arial" panose="020B0604020202020204" pitchFamily="34" charset="0"/>
              <a:buNone/>
              <a:defRPr sz="1000" b="0" i="0">
                <a:solidFill>
                  <a:schemeClr val="bg1"/>
                </a:solidFill>
                <a:latin typeface="Lato" panose="020F0502020204030203" pitchFamily="34" charset="77"/>
              </a:defRPr>
            </a:lvl5p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9" name="Text Placeholder 11">
            <a:extLst>
              <a:ext uri="{FF2B5EF4-FFF2-40B4-BE49-F238E27FC236}">
                <a16:creationId xmlns:a16="http://schemas.microsoft.com/office/drawing/2014/main" id="{4A684049-F22E-5645-8538-B8989ECAE173}"/>
              </a:ext>
            </a:extLst>
          </p:cNvPr>
          <p:cNvSpPr>
            <a:spLocks noGrp="1"/>
          </p:cNvSpPr>
          <p:nvPr>
            <p:ph type="body" sz="quarter" idx="25" hasCustomPrompt="1"/>
          </p:nvPr>
        </p:nvSpPr>
        <p:spPr>
          <a:xfrm>
            <a:off x="479974" y="352622"/>
            <a:ext cx="615400" cy="478532"/>
          </a:xfrm>
        </p:spPr>
        <p:txBody>
          <a:bodyPr anchor="t" anchorCtr="0"/>
          <a:lstStyle>
            <a:lvl1pPr>
              <a:lnSpc>
                <a:spcPct val="90000"/>
              </a:lnSpc>
              <a:spcAft>
                <a:spcPts val="0"/>
              </a:spcAft>
              <a:defRPr sz="3800" b="0" i="0" spc="-100" baseline="0">
                <a:solidFill>
                  <a:srgbClr val="7ACB00"/>
                </a:solidFill>
                <a:latin typeface="Georgia" panose="02040502050405020303" pitchFamily="18" charset="0"/>
              </a:defRPr>
            </a:lvl1pPr>
            <a:lvl2pPr marL="0" indent="0">
              <a:lnSpc>
                <a:spcPct val="90000"/>
              </a:lnSpc>
              <a:spcBef>
                <a:spcPts val="0"/>
              </a:spcBef>
              <a:buClr>
                <a:srgbClr val="FF6600"/>
              </a:buClr>
              <a:buFontTx/>
              <a:buNone/>
              <a:defRPr sz="1200" b="0" i="0">
                <a:solidFill>
                  <a:schemeClr val="bg2"/>
                </a:solidFill>
                <a:latin typeface="Georgia" panose="02040502050405020303" pitchFamily="18" charset="0"/>
              </a:defRPr>
            </a:lvl2pPr>
            <a:lvl3pPr marL="0" indent="0">
              <a:lnSpc>
                <a:spcPct val="100000"/>
              </a:lnSpc>
              <a:spcBef>
                <a:spcPts val="1000"/>
              </a:spcBef>
              <a:buFontTx/>
              <a:buNone/>
              <a:defRPr sz="1200">
                <a:solidFill>
                  <a:schemeClr val="tx1"/>
                </a:solidFill>
              </a:defRPr>
            </a:lvl3pPr>
            <a:lvl4pPr>
              <a:lnSpc>
                <a:spcPct val="100000"/>
              </a:lnSpc>
              <a:spcBef>
                <a:spcPts val="0"/>
              </a:spcBef>
              <a:defRPr sz="1200">
                <a:solidFill>
                  <a:schemeClr val="tx1"/>
                </a:solidFill>
              </a:defRPr>
            </a:lvl4pPr>
            <a:lvl5pPr>
              <a:lnSpc>
                <a:spcPct val="100000"/>
              </a:lnSpc>
              <a:defRPr sz="1200">
                <a:solidFill>
                  <a:schemeClr val="tx1"/>
                </a:solidFill>
              </a:defRPr>
            </a:lvl5pPr>
          </a:lstStyle>
          <a:p>
            <a:pPr lvl="0"/>
            <a:r>
              <a:rPr lang="en-US" noProof="0" dirty="0"/>
              <a:t>00</a:t>
            </a:r>
          </a:p>
        </p:txBody>
      </p:sp>
      <p:sp>
        <p:nvSpPr>
          <p:cNvPr id="11" name="Slide Number Placeholder 5">
            <a:extLst>
              <a:ext uri="{FF2B5EF4-FFF2-40B4-BE49-F238E27FC236}">
                <a16:creationId xmlns:a16="http://schemas.microsoft.com/office/drawing/2014/main" id="{5F7A4A10-6A2C-9E47-9701-A1EF11302E7E}"/>
              </a:ext>
            </a:extLst>
          </p:cNvPr>
          <p:cNvSpPr>
            <a:spLocks noGrp="1"/>
          </p:cNvSpPr>
          <p:nvPr>
            <p:ph type="sldNum" sz="quarter" idx="4"/>
          </p:nvPr>
        </p:nvSpPr>
        <p:spPr>
          <a:xfrm rot="5400000">
            <a:off x="-73800" y="550050"/>
            <a:ext cx="356400" cy="208800"/>
          </a:xfrm>
          <a:prstGeom prst="rect">
            <a:avLst/>
          </a:prstGeom>
          <a:solidFill>
            <a:schemeClr val="tx1"/>
          </a:solidFill>
        </p:spPr>
        <p:txBody>
          <a:bodyPr vert="horz" lIns="72000" tIns="0" rIns="0" bIns="0" rtlCol="0" anchor="ctr"/>
          <a:lstStyle>
            <a:lvl1pPr algn="l">
              <a:defRPr sz="1000" b="0" i="0">
                <a:solidFill>
                  <a:schemeClr val="bg1"/>
                </a:solidFill>
                <a:latin typeface="Georgia" panose="02040502050405020303" pitchFamily="18" charset="0"/>
              </a:defRPr>
            </a:lvl1pPr>
          </a:lstStyle>
          <a:p>
            <a:pPr algn="l"/>
            <a:r>
              <a:rPr lang="en-GB" dirty="0"/>
              <a:t>P</a:t>
            </a:r>
            <a:fld id="{6773EB32-DEBA-654F-981A-5727AA1F9394}" type="slidenum">
              <a:rPr lang="en-GB" smtClean="0"/>
              <a:pPr algn="l"/>
              <a:t>‹#›</a:t>
            </a:fld>
            <a:endParaRPr lang="en-GB" dirty="0"/>
          </a:p>
        </p:txBody>
      </p:sp>
      <p:sp>
        <p:nvSpPr>
          <p:cNvPr id="10" name="Text Placeholder 6">
            <a:extLst>
              <a:ext uri="{FF2B5EF4-FFF2-40B4-BE49-F238E27FC236}">
                <a16:creationId xmlns:a16="http://schemas.microsoft.com/office/drawing/2014/main" id="{2FA0BE97-DE14-3948-8A52-90540D5A4CC0}"/>
              </a:ext>
            </a:extLst>
          </p:cNvPr>
          <p:cNvSpPr>
            <a:spLocks noGrp="1"/>
          </p:cNvSpPr>
          <p:nvPr>
            <p:ph type="body" sz="quarter" idx="41" hasCustomPrompt="1"/>
          </p:nvPr>
        </p:nvSpPr>
        <p:spPr>
          <a:xfrm>
            <a:off x="1171576" y="487558"/>
            <a:ext cx="3785624" cy="400299"/>
          </a:xfrm>
        </p:spPr>
        <p:txBody>
          <a:bodyPr/>
          <a:lstStyle>
            <a:lvl1pPr>
              <a:lnSpc>
                <a:spcPct val="114000"/>
              </a:lnSpc>
              <a:defRPr sz="900" b="0" i="0" cap="all" spc="180" baseline="0">
                <a:solidFill>
                  <a:schemeClr val="bg1"/>
                </a:solidFill>
                <a:latin typeface="Lato" panose="020F0502020204030203" pitchFamily="34" charset="77"/>
              </a:defRPr>
            </a:lvl1pPr>
            <a:lvl2pPr>
              <a:lnSpc>
                <a:spcPct val="90000"/>
              </a:lnSpc>
              <a:defRPr sz="900" b="0" i="0">
                <a:solidFill>
                  <a:schemeClr val="bg2"/>
                </a:solidFill>
                <a:latin typeface="Lato" panose="020F0502020204030203" pitchFamily="34" charset="77"/>
              </a:defRPr>
            </a:lvl2pPr>
            <a:lvl3pPr marL="0" marR="0" indent="0" algn="l" defTabSz="685800" rtl="0" eaLnBrk="1" fontAlgn="auto" latinLnBrk="0" hangingPunct="1">
              <a:lnSpc>
                <a:spcPct val="100000"/>
              </a:lnSpc>
              <a:spcBef>
                <a:spcPts val="1200"/>
              </a:spcBef>
              <a:spcAft>
                <a:spcPts val="0"/>
              </a:spcAft>
              <a:buClrTx/>
              <a:buSzTx/>
              <a:buFontTx/>
              <a:buNone/>
              <a:tabLst/>
              <a:defRPr sz="1100">
                <a:solidFill>
                  <a:schemeClr val="bg1"/>
                </a:solidFill>
              </a:defRPr>
            </a:lvl3pPr>
            <a:lvl4pPr>
              <a:spcBef>
                <a:spcPts val="0"/>
              </a:spcBef>
              <a:defRPr sz="1100">
                <a:solidFill>
                  <a:schemeClr val="bg1"/>
                </a:solidFill>
              </a:defRPr>
            </a:lvl4pPr>
          </a:lstStyle>
          <a:p>
            <a:pPr lvl="0"/>
            <a:r>
              <a:rPr lang="en-US" noProof="0" dirty="0"/>
              <a:t>[Layout 4]</a:t>
            </a:r>
          </a:p>
        </p:txBody>
      </p:sp>
    </p:spTree>
    <p:extLst>
      <p:ext uri="{BB962C8B-B14F-4D97-AF65-F5344CB8AC3E}">
        <p14:creationId xmlns:p14="http://schemas.microsoft.com/office/powerpoint/2010/main" val="20331392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2" pos="520">
          <p15:clr>
            <a:srgbClr val="FBAE40"/>
          </p15:clr>
        </p15:guide>
        <p15:guide id="3" orient="horz" pos="1228" userDrawn="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Layout 5">
    <p:bg>
      <p:bgPr>
        <a:solidFill>
          <a:schemeClr val="bg1"/>
        </a:solidFill>
        <a:effectLst/>
      </p:bgPr>
    </p:bg>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4AE7951D-BC72-2349-8649-2A1796AC4D6C}"/>
              </a:ext>
            </a:extLst>
          </p:cNvPr>
          <p:cNvPicPr>
            <a:picLocks noChangeAspect="1"/>
          </p:cNvPicPr>
          <p:nvPr userDrawn="1"/>
        </p:nvPicPr>
        <p:blipFill>
          <a:blip r:embed="rId2"/>
          <a:stretch>
            <a:fillRect/>
          </a:stretch>
        </p:blipFill>
        <p:spPr>
          <a:xfrm>
            <a:off x="0" y="0"/>
            <a:ext cx="9144000" cy="5143500"/>
          </a:xfrm>
          <a:prstGeom prst="rect">
            <a:avLst/>
          </a:prstGeom>
        </p:spPr>
      </p:pic>
      <p:sp>
        <p:nvSpPr>
          <p:cNvPr id="11" name="Text Placeholder 11">
            <a:extLst>
              <a:ext uri="{FF2B5EF4-FFF2-40B4-BE49-F238E27FC236}">
                <a16:creationId xmlns:a16="http://schemas.microsoft.com/office/drawing/2014/main" id="{6EFC99E4-642B-A040-949A-C3CACDFBCABA}"/>
              </a:ext>
            </a:extLst>
          </p:cNvPr>
          <p:cNvSpPr>
            <a:spLocks noGrp="1"/>
          </p:cNvSpPr>
          <p:nvPr>
            <p:ph type="body" sz="quarter" idx="23" hasCustomPrompt="1"/>
          </p:nvPr>
        </p:nvSpPr>
        <p:spPr>
          <a:xfrm>
            <a:off x="824399" y="1069200"/>
            <a:ext cx="2598069" cy="2317305"/>
          </a:xfrm>
        </p:spPr>
        <p:txBody>
          <a:bodyPr anchor="t" anchorCtr="0"/>
          <a:lstStyle>
            <a:lvl1pPr marL="0" indent="0">
              <a:lnSpc>
                <a:spcPct val="85000"/>
              </a:lnSpc>
              <a:spcBef>
                <a:spcPts val="0"/>
              </a:spcBef>
              <a:spcAft>
                <a:spcPts val="1800"/>
              </a:spcAft>
              <a:buClr>
                <a:schemeClr val="bg2"/>
              </a:buClr>
              <a:buFont typeface="Arial" panose="020B0604020202020204" pitchFamily="34" charset="0"/>
              <a:buNone/>
              <a:defRPr sz="3000" b="0" i="0">
                <a:solidFill>
                  <a:schemeClr val="bg2"/>
                </a:solidFill>
                <a:latin typeface="Georgia" panose="02040502050405020303" pitchFamily="18" charset="0"/>
              </a:defRPr>
            </a:lvl1pPr>
            <a:lvl2pPr marL="0" indent="0">
              <a:lnSpc>
                <a:spcPct val="112000"/>
              </a:lnSpc>
              <a:spcBef>
                <a:spcPts val="0"/>
              </a:spcBef>
              <a:spcAft>
                <a:spcPts val="1100"/>
              </a:spcAft>
              <a:buClr>
                <a:schemeClr val="bg2"/>
              </a:buClr>
              <a:buFont typeface="Arial" panose="020B0604020202020204" pitchFamily="34" charset="0"/>
              <a:buNone/>
              <a:defRPr sz="1000" b="0" i="0">
                <a:solidFill>
                  <a:schemeClr val="bg2"/>
                </a:solidFill>
                <a:latin typeface="Lato" panose="020F0502020204030203" pitchFamily="34" charset="77"/>
              </a:defRPr>
            </a:lvl2pPr>
            <a:lvl3pPr marL="0" indent="0">
              <a:lnSpc>
                <a:spcPct val="112000"/>
              </a:lnSpc>
              <a:spcBef>
                <a:spcPts val="0"/>
              </a:spcBef>
              <a:buClr>
                <a:schemeClr val="bg2"/>
              </a:buClr>
              <a:buFont typeface="Arial" panose="020B0604020202020204" pitchFamily="34" charset="0"/>
              <a:buNone/>
              <a:defRPr sz="1000" b="0" i="0">
                <a:solidFill>
                  <a:schemeClr val="bg2"/>
                </a:solidFill>
                <a:latin typeface="Lato" panose="020F0502020204030203" pitchFamily="34" charset="77"/>
              </a:defRPr>
            </a:lvl3pPr>
            <a:lvl4pPr marL="0" indent="0">
              <a:lnSpc>
                <a:spcPct val="112000"/>
              </a:lnSpc>
              <a:spcBef>
                <a:spcPts val="0"/>
              </a:spcBef>
              <a:buClr>
                <a:schemeClr val="bg2"/>
              </a:buClr>
              <a:buFont typeface="Arial" panose="020B0604020202020204" pitchFamily="34" charset="0"/>
              <a:buNone/>
              <a:defRPr sz="1000" b="0" i="0">
                <a:solidFill>
                  <a:schemeClr val="bg2"/>
                </a:solidFill>
                <a:latin typeface="Lato" panose="020F0502020204030203" pitchFamily="34" charset="77"/>
              </a:defRPr>
            </a:lvl4pPr>
            <a:lvl5pPr marL="0" indent="0">
              <a:lnSpc>
                <a:spcPct val="112000"/>
              </a:lnSpc>
              <a:spcBef>
                <a:spcPts val="0"/>
              </a:spcBef>
              <a:buClr>
                <a:schemeClr val="bg2"/>
              </a:buClr>
              <a:buFont typeface="Arial" panose="020B0604020202020204" pitchFamily="34" charset="0"/>
              <a:buNone/>
              <a:defRPr sz="1000" b="0" i="0">
                <a:solidFill>
                  <a:schemeClr val="bg2"/>
                </a:solidFill>
                <a:latin typeface="Lato" panose="020F0502020204030203" pitchFamily="34" charset="77"/>
              </a:defRPr>
            </a:lvl5pPr>
          </a:lstStyle>
          <a:p>
            <a:pPr lvl="0"/>
            <a:r>
              <a:rPr lang="en-US" noProof="0" dirty="0"/>
              <a:t>[Layout 5]</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12" name="Text Placeholder 11">
            <a:extLst>
              <a:ext uri="{FF2B5EF4-FFF2-40B4-BE49-F238E27FC236}">
                <a16:creationId xmlns:a16="http://schemas.microsoft.com/office/drawing/2014/main" id="{EB4DF3AD-903D-9E45-92B0-970E92C707B1}"/>
              </a:ext>
            </a:extLst>
          </p:cNvPr>
          <p:cNvSpPr>
            <a:spLocks noGrp="1"/>
          </p:cNvSpPr>
          <p:nvPr>
            <p:ph type="body" sz="quarter" idx="29"/>
          </p:nvPr>
        </p:nvSpPr>
        <p:spPr>
          <a:xfrm>
            <a:off x="4587753" y="3925025"/>
            <a:ext cx="4197472" cy="751478"/>
          </a:xfrm>
        </p:spPr>
        <p:txBody>
          <a:bodyPr anchor="t" anchorCtr="0"/>
          <a:lstStyle>
            <a:lvl1pPr>
              <a:lnSpc>
                <a:spcPct val="100000"/>
              </a:lnSpc>
              <a:spcAft>
                <a:spcPts val="0"/>
              </a:spcAft>
              <a:defRPr sz="1400" b="0" i="0" spc="0" baseline="0">
                <a:solidFill>
                  <a:schemeClr val="bg2"/>
                </a:solidFill>
                <a:latin typeface="Georgia" panose="02040502050405020303" pitchFamily="18" charset="0"/>
              </a:defRPr>
            </a:lvl1pPr>
            <a:lvl2pPr marL="0" indent="0">
              <a:lnSpc>
                <a:spcPct val="90000"/>
              </a:lnSpc>
              <a:spcBef>
                <a:spcPts val="0"/>
              </a:spcBef>
              <a:buClr>
                <a:srgbClr val="FF6600"/>
              </a:buClr>
              <a:buFontTx/>
              <a:buNone/>
              <a:defRPr sz="1200" b="0" i="0">
                <a:solidFill>
                  <a:schemeClr val="bg2"/>
                </a:solidFill>
                <a:latin typeface="Georgia" panose="02040502050405020303" pitchFamily="18" charset="0"/>
              </a:defRPr>
            </a:lvl2pPr>
            <a:lvl3pPr marL="0" indent="0">
              <a:lnSpc>
                <a:spcPct val="100000"/>
              </a:lnSpc>
              <a:spcBef>
                <a:spcPts val="1000"/>
              </a:spcBef>
              <a:buFontTx/>
              <a:buNone/>
              <a:defRPr sz="1200">
                <a:solidFill>
                  <a:schemeClr val="tx1"/>
                </a:solidFill>
              </a:defRPr>
            </a:lvl3pPr>
            <a:lvl4pPr>
              <a:lnSpc>
                <a:spcPct val="100000"/>
              </a:lnSpc>
              <a:spcBef>
                <a:spcPts val="0"/>
              </a:spcBef>
              <a:defRPr sz="1200">
                <a:solidFill>
                  <a:schemeClr val="tx1"/>
                </a:solidFill>
              </a:defRPr>
            </a:lvl4pPr>
            <a:lvl5pPr>
              <a:lnSpc>
                <a:spcPct val="100000"/>
              </a:lnSpc>
              <a:defRPr sz="1200">
                <a:solidFill>
                  <a:schemeClr val="tx1"/>
                </a:solidFill>
              </a:defRPr>
            </a:lvl5pPr>
          </a:lstStyle>
          <a:p>
            <a:pPr lvl="0"/>
            <a:endParaRPr lang="en-US" noProof="0" dirty="0"/>
          </a:p>
        </p:txBody>
      </p:sp>
      <p:sp>
        <p:nvSpPr>
          <p:cNvPr id="9" name="Slide Number Placeholder 5">
            <a:extLst>
              <a:ext uri="{FF2B5EF4-FFF2-40B4-BE49-F238E27FC236}">
                <a16:creationId xmlns:a16="http://schemas.microsoft.com/office/drawing/2014/main" id="{5CBB33EC-3965-B442-AC98-C0E0F0594D1B}"/>
              </a:ext>
            </a:extLst>
          </p:cNvPr>
          <p:cNvSpPr>
            <a:spLocks noGrp="1"/>
          </p:cNvSpPr>
          <p:nvPr>
            <p:ph type="sldNum" sz="quarter" idx="4"/>
          </p:nvPr>
        </p:nvSpPr>
        <p:spPr>
          <a:xfrm rot="5400000">
            <a:off x="-73800" y="550050"/>
            <a:ext cx="356400" cy="208800"/>
          </a:xfrm>
          <a:prstGeom prst="rect">
            <a:avLst/>
          </a:prstGeom>
          <a:solidFill>
            <a:schemeClr val="tx1"/>
          </a:solidFill>
        </p:spPr>
        <p:txBody>
          <a:bodyPr vert="horz" lIns="72000" tIns="0" rIns="0" bIns="0" rtlCol="0" anchor="ctr"/>
          <a:lstStyle>
            <a:lvl1pPr algn="l">
              <a:defRPr sz="1000" b="0" i="0">
                <a:solidFill>
                  <a:schemeClr val="bg1"/>
                </a:solidFill>
                <a:latin typeface="Georgia" panose="02040502050405020303" pitchFamily="18" charset="0"/>
              </a:defRPr>
            </a:lvl1pPr>
          </a:lstStyle>
          <a:p>
            <a:pPr algn="l"/>
            <a:r>
              <a:rPr lang="en-GB" dirty="0"/>
              <a:t>P</a:t>
            </a:r>
            <a:fld id="{6773EB32-DEBA-654F-981A-5727AA1F9394}" type="slidenum">
              <a:rPr lang="en-GB" smtClean="0"/>
              <a:pPr algn="l"/>
              <a:t>‹#›</a:t>
            </a:fld>
            <a:endParaRPr lang="en-GB" dirty="0"/>
          </a:p>
        </p:txBody>
      </p:sp>
    </p:spTree>
    <p:extLst>
      <p:ext uri="{BB962C8B-B14F-4D97-AF65-F5344CB8AC3E}">
        <p14:creationId xmlns:p14="http://schemas.microsoft.com/office/powerpoint/2010/main" val="22703460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2" pos="520">
          <p15:clr>
            <a:srgbClr val="FBAE40"/>
          </p15:clr>
        </p15:guide>
        <p15:guide id="3" orient="horz" pos="680" userDrawn="1">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Layout 6">
    <p:bg>
      <p:bgPr>
        <a:solidFill>
          <a:schemeClr val="bg2"/>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F4626D5-D445-3E4A-8818-CDD8F71DD8F6}"/>
              </a:ext>
            </a:extLst>
          </p:cNvPr>
          <p:cNvPicPr>
            <a:picLocks noChangeAspect="1"/>
          </p:cNvPicPr>
          <p:nvPr userDrawn="1"/>
        </p:nvPicPr>
        <p:blipFill>
          <a:blip r:embed="rId2"/>
          <a:stretch>
            <a:fillRect/>
          </a:stretch>
        </p:blipFill>
        <p:spPr>
          <a:xfrm>
            <a:off x="0" y="0"/>
            <a:ext cx="9144000" cy="5143500"/>
          </a:xfrm>
          <a:prstGeom prst="rect">
            <a:avLst/>
          </a:prstGeom>
        </p:spPr>
      </p:pic>
      <p:sp>
        <p:nvSpPr>
          <p:cNvPr id="11" name="Text Placeholder 11">
            <a:extLst>
              <a:ext uri="{FF2B5EF4-FFF2-40B4-BE49-F238E27FC236}">
                <a16:creationId xmlns:a16="http://schemas.microsoft.com/office/drawing/2014/main" id="{6EFC99E4-642B-A040-949A-C3CACDFBCABA}"/>
              </a:ext>
            </a:extLst>
          </p:cNvPr>
          <p:cNvSpPr>
            <a:spLocks noGrp="1"/>
          </p:cNvSpPr>
          <p:nvPr>
            <p:ph type="body" sz="quarter" idx="23" hasCustomPrompt="1"/>
          </p:nvPr>
        </p:nvSpPr>
        <p:spPr>
          <a:xfrm>
            <a:off x="824399" y="1069200"/>
            <a:ext cx="5515200" cy="2945451"/>
          </a:xfrm>
        </p:spPr>
        <p:txBody>
          <a:bodyPr anchor="t" anchorCtr="0"/>
          <a:lstStyle>
            <a:lvl1pPr marL="0" indent="0">
              <a:lnSpc>
                <a:spcPct val="85000"/>
              </a:lnSpc>
              <a:spcBef>
                <a:spcPts val="0"/>
              </a:spcBef>
              <a:spcAft>
                <a:spcPts val="1800"/>
              </a:spcAft>
              <a:buClr>
                <a:schemeClr val="bg2"/>
              </a:buClr>
              <a:buFont typeface="Arial" panose="020B0604020202020204" pitchFamily="34" charset="0"/>
              <a:buNone/>
              <a:defRPr sz="3000" b="0" i="0">
                <a:solidFill>
                  <a:schemeClr val="bg1"/>
                </a:solidFill>
                <a:latin typeface="Georgia" panose="02040502050405020303" pitchFamily="18" charset="0"/>
              </a:defRPr>
            </a:lvl1pPr>
            <a:lvl2pPr marL="0" indent="0">
              <a:lnSpc>
                <a:spcPct val="100000"/>
              </a:lnSpc>
              <a:spcBef>
                <a:spcPts val="0"/>
              </a:spcBef>
              <a:spcAft>
                <a:spcPts val="800"/>
              </a:spcAft>
              <a:buClr>
                <a:schemeClr val="bg2"/>
              </a:buClr>
              <a:buFont typeface="Arial" panose="020B0604020202020204" pitchFamily="34" charset="0"/>
              <a:buNone/>
              <a:defRPr sz="1900" b="0" i="0">
                <a:solidFill>
                  <a:schemeClr val="bg1"/>
                </a:solidFill>
                <a:latin typeface="Georgia" panose="02040502050405020303" pitchFamily="18" charset="0"/>
              </a:defRPr>
            </a:lvl2pPr>
            <a:lvl3pPr marL="0" indent="0">
              <a:lnSpc>
                <a:spcPct val="100000"/>
              </a:lnSpc>
              <a:spcBef>
                <a:spcPts val="0"/>
              </a:spcBef>
              <a:buClr>
                <a:schemeClr val="bg2"/>
              </a:buClr>
              <a:buFont typeface="Arial" panose="020B0604020202020204" pitchFamily="34" charset="0"/>
              <a:buNone/>
              <a:defRPr sz="1900" b="1" i="0">
                <a:solidFill>
                  <a:schemeClr val="bg1"/>
                </a:solidFill>
                <a:latin typeface="Georgia" panose="02040502050405020303" pitchFamily="18" charset="0"/>
              </a:defRPr>
            </a:lvl3pPr>
            <a:lvl4pPr marL="0" indent="0">
              <a:lnSpc>
                <a:spcPct val="100000"/>
              </a:lnSpc>
              <a:spcBef>
                <a:spcPts val="0"/>
              </a:spcBef>
              <a:buClr>
                <a:schemeClr val="bg2"/>
              </a:buClr>
              <a:buFont typeface="Arial" panose="020B0604020202020204" pitchFamily="34" charset="0"/>
              <a:buNone/>
              <a:defRPr sz="1900" b="1" i="0">
                <a:solidFill>
                  <a:schemeClr val="bg1"/>
                </a:solidFill>
                <a:latin typeface="Georgia" panose="02040502050405020303" pitchFamily="18" charset="0"/>
              </a:defRPr>
            </a:lvl4pPr>
            <a:lvl5pPr marL="0" indent="0">
              <a:lnSpc>
                <a:spcPct val="100000"/>
              </a:lnSpc>
              <a:spcBef>
                <a:spcPts val="0"/>
              </a:spcBef>
              <a:buClr>
                <a:schemeClr val="bg2"/>
              </a:buClr>
              <a:buFont typeface="Arial" panose="020B0604020202020204" pitchFamily="34" charset="0"/>
              <a:buNone/>
              <a:defRPr sz="1900" b="1" i="0">
                <a:solidFill>
                  <a:schemeClr val="bg1"/>
                </a:solidFill>
                <a:latin typeface="Georgia" panose="02040502050405020303" pitchFamily="18" charset="0"/>
              </a:defRPr>
            </a:lvl5pPr>
          </a:lstStyle>
          <a:p>
            <a:pPr lvl="0"/>
            <a:r>
              <a:rPr lang="en-US" noProof="0" dirty="0"/>
              <a:t>[Layout 6]</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7" name="Slide Number Placeholder 5">
            <a:extLst>
              <a:ext uri="{FF2B5EF4-FFF2-40B4-BE49-F238E27FC236}">
                <a16:creationId xmlns:a16="http://schemas.microsoft.com/office/drawing/2014/main" id="{544BDCFF-0063-8D46-844E-F6A2202CEE38}"/>
              </a:ext>
            </a:extLst>
          </p:cNvPr>
          <p:cNvSpPr>
            <a:spLocks noGrp="1"/>
          </p:cNvSpPr>
          <p:nvPr>
            <p:ph type="sldNum" sz="quarter" idx="4"/>
          </p:nvPr>
        </p:nvSpPr>
        <p:spPr>
          <a:xfrm rot="5400000">
            <a:off x="-73800" y="550050"/>
            <a:ext cx="356400" cy="208800"/>
          </a:xfrm>
          <a:prstGeom prst="rect">
            <a:avLst/>
          </a:prstGeom>
          <a:solidFill>
            <a:schemeClr val="tx1"/>
          </a:solidFill>
        </p:spPr>
        <p:txBody>
          <a:bodyPr vert="horz" lIns="72000" tIns="0" rIns="0" bIns="0" rtlCol="0" anchor="ctr"/>
          <a:lstStyle>
            <a:lvl1pPr algn="l">
              <a:defRPr sz="1000" b="0" i="0">
                <a:solidFill>
                  <a:schemeClr val="bg1"/>
                </a:solidFill>
                <a:latin typeface="Georgia" panose="02040502050405020303" pitchFamily="18" charset="0"/>
              </a:defRPr>
            </a:lvl1pPr>
          </a:lstStyle>
          <a:p>
            <a:pPr algn="l"/>
            <a:r>
              <a:rPr lang="en-GB" dirty="0"/>
              <a:t>P</a:t>
            </a:r>
            <a:fld id="{6773EB32-DEBA-654F-981A-5727AA1F9394}" type="slidenum">
              <a:rPr lang="en-GB" smtClean="0"/>
              <a:pPr algn="l"/>
              <a:t>‹#›</a:t>
            </a:fld>
            <a:endParaRPr lang="en-GB" dirty="0"/>
          </a:p>
        </p:txBody>
      </p:sp>
    </p:spTree>
    <p:extLst>
      <p:ext uri="{BB962C8B-B14F-4D97-AF65-F5344CB8AC3E}">
        <p14:creationId xmlns:p14="http://schemas.microsoft.com/office/powerpoint/2010/main" val="16391601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2" pos="520">
          <p15:clr>
            <a:srgbClr val="FBAE40"/>
          </p15:clr>
        </p15:guide>
        <p15:guide id="3" orient="horz" pos="680">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080000" y="1505903"/>
            <a:ext cx="3785235" cy="1065848"/>
          </a:xfrm>
          <a:prstGeom prst="rect">
            <a:avLst/>
          </a:prstGeom>
        </p:spPr>
        <p:txBody>
          <a:bodyPr vert="horz" lIns="0" tIns="0" rIns="0" bIns="0" rtlCol="0">
            <a:no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5" name="Footer Placeholder 4"/>
          <p:cNvSpPr>
            <a:spLocks noGrp="1"/>
          </p:cNvSpPr>
          <p:nvPr>
            <p:ph type="ftr" sz="quarter" idx="3"/>
          </p:nvPr>
        </p:nvSpPr>
        <p:spPr>
          <a:xfrm>
            <a:off x="7118350" y="337939"/>
            <a:ext cx="1670550" cy="136922"/>
          </a:xfrm>
          <a:prstGeom prst="rect">
            <a:avLst/>
          </a:prstGeom>
        </p:spPr>
        <p:txBody>
          <a:bodyPr vert="horz" wrap="none" lIns="0" tIns="0" rIns="0" bIns="0" rtlCol="0" anchor="t" anchorCtr="0"/>
          <a:lstStyle>
            <a:lvl1pPr algn="r">
              <a:defRPr sz="700" b="0" i="0">
                <a:solidFill>
                  <a:schemeClr val="tx1"/>
                </a:solidFill>
                <a:latin typeface="Lato Light" panose="020F0302020204030203" pitchFamily="34" charset="77"/>
              </a:defRPr>
            </a:lvl1pPr>
          </a:lstStyle>
          <a:p>
            <a:endParaRPr lang="en-US" noProof="0" dirty="0"/>
          </a:p>
        </p:txBody>
      </p:sp>
      <p:sp>
        <p:nvSpPr>
          <p:cNvPr id="2" name="Title Placeholder 1"/>
          <p:cNvSpPr>
            <a:spLocks noGrp="1"/>
          </p:cNvSpPr>
          <p:nvPr>
            <p:ph type="title"/>
          </p:nvPr>
        </p:nvSpPr>
        <p:spPr>
          <a:xfrm>
            <a:off x="1080000" y="590511"/>
            <a:ext cx="7708900" cy="498060"/>
          </a:xfrm>
          <a:prstGeom prst="rect">
            <a:avLst/>
          </a:prstGeom>
        </p:spPr>
        <p:txBody>
          <a:bodyPr vert="horz" lIns="0" tIns="0" rIns="0" bIns="0" rtlCol="0" anchor="t" anchorCtr="0">
            <a:noAutofit/>
          </a:bodyPr>
          <a:lstStyle/>
          <a:p>
            <a:r>
              <a:rPr lang="en-US" noProof="0" dirty="0"/>
              <a:t>Click to edit Master title style</a:t>
            </a:r>
          </a:p>
        </p:txBody>
      </p:sp>
      <p:sp>
        <p:nvSpPr>
          <p:cNvPr id="6" name="Slide Number Placeholder 5">
            <a:extLst>
              <a:ext uri="{FF2B5EF4-FFF2-40B4-BE49-F238E27FC236}">
                <a16:creationId xmlns:a16="http://schemas.microsoft.com/office/drawing/2014/main" id="{498E5D94-CB68-8841-9AB7-53C57C324BBF}"/>
              </a:ext>
            </a:extLst>
          </p:cNvPr>
          <p:cNvSpPr>
            <a:spLocks noGrp="1"/>
          </p:cNvSpPr>
          <p:nvPr>
            <p:ph type="sldNum" sz="quarter" idx="4"/>
          </p:nvPr>
        </p:nvSpPr>
        <p:spPr>
          <a:xfrm rot="5400000">
            <a:off x="-73800" y="550050"/>
            <a:ext cx="356400" cy="208800"/>
          </a:xfrm>
          <a:prstGeom prst="rect">
            <a:avLst/>
          </a:prstGeom>
          <a:solidFill>
            <a:schemeClr val="tx1"/>
          </a:solidFill>
        </p:spPr>
        <p:txBody>
          <a:bodyPr vert="horz" lIns="72000" tIns="0" rIns="0" bIns="0" rtlCol="0" anchor="ctr"/>
          <a:lstStyle>
            <a:lvl1pPr algn="l">
              <a:defRPr sz="1000" b="0" i="0">
                <a:solidFill>
                  <a:schemeClr val="bg1"/>
                </a:solidFill>
                <a:latin typeface="Georgia" panose="02040502050405020303" pitchFamily="18" charset="0"/>
              </a:defRPr>
            </a:lvl1pPr>
          </a:lstStyle>
          <a:p>
            <a:pPr algn="l"/>
            <a:r>
              <a:rPr lang="en-GB" dirty="0"/>
              <a:t>P</a:t>
            </a:r>
            <a:fld id="{6773EB32-DEBA-654F-981A-5727AA1F9394}" type="slidenum">
              <a:rPr lang="en-GB" smtClean="0"/>
              <a:pPr algn="l"/>
              <a:t>‹#›</a:t>
            </a:fld>
            <a:endParaRPr lang="en-GB" dirty="0"/>
          </a:p>
        </p:txBody>
      </p:sp>
    </p:spTree>
    <p:extLst>
      <p:ext uri="{BB962C8B-B14F-4D97-AF65-F5344CB8AC3E}">
        <p14:creationId xmlns:p14="http://schemas.microsoft.com/office/powerpoint/2010/main" val="1144035015"/>
      </p:ext>
    </p:extLst>
  </p:cSld>
  <p:clrMap bg1="lt1" tx1="dk1" bg2="lt2" tx2="dk2" accent1="accent1" accent2="accent2" accent3="accent3" accent4="accent4" accent5="accent5" accent6="accent6" hlink="hlink" folHlink="folHlink"/>
  <p:sldLayoutIdLst>
    <p:sldLayoutId id="2147483661" r:id="rId1"/>
    <p:sldLayoutId id="2147483689" r:id="rId2"/>
    <p:sldLayoutId id="2147483716" r:id="rId3"/>
    <p:sldLayoutId id="2147483717" r:id="rId4"/>
    <p:sldLayoutId id="2147483728" r:id="rId5"/>
    <p:sldLayoutId id="2147483719" r:id="rId6"/>
    <p:sldLayoutId id="2147483720" r:id="rId7"/>
    <p:sldLayoutId id="2147483721" r:id="rId8"/>
    <p:sldLayoutId id="2147483722" r:id="rId9"/>
    <p:sldLayoutId id="2147483723" r:id="rId10"/>
    <p:sldLayoutId id="2147483724" r:id="rId11"/>
    <p:sldLayoutId id="2147483725" r:id="rId12"/>
    <p:sldLayoutId id="2147483726" r:id="rId13"/>
    <p:sldLayoutId id="2147483727" r:id="rId14"/>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ftr="0" dt="0"/>
  <p:txStyles>
    <p:titleStyle>
      <a:lvl1pPr algn="l" defTabSz="685800" rtl="0" eaLnBrk="1" latinLnBrk="0" hangingPunct="1">
        <a:lnSpc>
          <a:spcPts val="3100"/>
        </a:lnSpc>
        <a:spcBef>
          <a:spcPct val="0"/>
        </a:spcBef>
        <a:buNone/>
        <a:defRPr sz="2800" b="0" i="0" kern="1200">
          <a:solidFill>
            <a:schemeClr val="bg2"/>
          </a:solidFill>
          <a:latin typeface="Georgia" panose="02040502050405020303" pitchFamily="18" charset="0"/>
          <a:ea typeface="+mj-ea"/>
          <a:cs typeface="+mj-cs"/>
        </a:defRPr>
      </a:lvl1pPr>
    </p:titleStyle>
    <p:bodyStyle>
      <a:lvl1pPr marL="0" indent="0" algn="l" defTabSz="685800" rtl="0" eaLnBrk="1" latinLnBrk="0" hangingPunct="1">
        <a:lnSpc>
          <a:spcPct val="100000"/>
        </a:lnSpc>
        <a:spcBef>
          <a:spcPts val="0"/>
        </a:spcBef>
        <a:buFontTx/>
        <a:buNone/>
        <a:defRPr sz="1100" b="0" i="0" kern="1200">
          <a:solidFill>
            <a:schemeClr val="bg2"/>
          </a:solidFill>
          <a:latin typeface="Georgia" panose="02040502050405020303" pitchFamily="18" charset="0"/>
          <a:ea typeface="+mn-ea"/>
          <a:cs typeface="+mn-cs"/>
        </a:defRPr>
      </a:lvl1pPr>
      <a:lvl2pPr marL="0" indent="0" algn="l" defTabSz="685800" rtl="0" eaLnBrk="1" latinLnBrk="0" hangingPunct="1">
        <a:lnSpc>
          <a:spcPct val="100000"/>
        </a:lnSpc>
        <a:spcBef>
          <a:spcPts val="0"/>
        </a:spcBef>
        <a:buFontTx/>
        <a:buNone/>
        <a:defRPr sz="1100" b="0" i="0" kern="1200">
          <a:solidFill>
            <a:schemeClr val="bg2"/>
          </a:solidFill>
          <a:latin typeface="Georgia" panose="02040502050405020303" pitchFamily="18" charset="0"/>
          <a:ea typeface="+mn-ea"/>
          <a:cs typeface="+mn-cs"/>
        </a:defRPr>
      </a:lvl2pPr>
      <a:lvl3pPr marL="0" indent="0" algn="l" defTabSz="685800" rtl="0" eaLnBrk="1" latinLnBrk="0" hangingPunct="1">
        <a:lnSpc>
          <a:spcPct val="100000"/>
        </a:lnSpc>
        <a:spcBef>
          <a:spcPts val="0"/>
        </a:spcBef>
        <a:buFontTx/>
        <a:buNone/>
        <a:defRPr sz="1100" b="0" i="0" kern="1200">
          <a:solidFill>
            <a:schemeClr val="bg2"/>
          </a:solidFill>
          <a:latin typeface="Georgia" panose="02040502050405020303" pitchFamily="18" charset="0"/>
          <a:ea typeface="+mn-ea"/>
          <a:cs typeface="+mn-cs"/>
        </a:defRPr>
      </a:lvl3pPr>
      <a:lvl4pPr marL="0" indent="0" algn="l" defTabSz="685800" rtl="0" eaLnBrk="1" latinLnBrk="0" hangingPunct="1">
        <a:lnSpc>
          <a:spcPct val="100000"/>
        </a:lnSpc>
        <a:spcBef>
          <a:spcPts val="0"/>
        </a:spcBef>
        <a:buFontTx/>
        <a:buNone/>
        <a:defRPr sz="1100" b="0" i="0" kern="1200">
          <a:solidFill>
            <a:schemeClr val="bg2"/>
          </a:solidFill>
          <a:latin typeface="Georgia" panose="02040502050405020303" pitchFamily="18" charset="0"/>
          <a:ea typeface="+mn-ea"/>
          <a:cs typeface="+mn-cs"/>
        </a:defRPr>
      </a:lvl4pPr>
      <a:lvl5pPr marL="0" indent="0" algn="l" defTabSz="685800" rtl="0" eaLnBrk="1" latinLnBrk="0" hangingPunct="1">
        <a:lnSpc>
          <a:spcPct val="100000"/>
        </a:lnSpc>
        <a:spcBef>
          <a:spcPts val="0"/>
        </a:spcBef>
        <a:buFontTx/>
        <a:buNone/>
        <a:defRPr sz="1100" b="0" i="0" kern="1200">
          <a:solidFill>
            <a:schemeClr val="bg2"/>
          </a:solidFill>
          <a:latin typeface="Georgia" panose="02040502050405020303" pitchFamily="18"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014" userDrawn="1">
          <p15:clr>
            <a:srgbClr val="F26B43"/>
          </p15:clr>
        </p15:guide>
        <p15:guide id="4" orient="horz" pos="300" userDrawn="1">
          <p15:clr>
            <a:srgbClr val="F26B43"/>
          </p15:clr>
        </p15:guide>
        <p15:guide id="5" pos="5534"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4.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11.xml"/></Relationships>
</file>

<file path=ppt/slides/_rels/slide15.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Layout" Target="../slideLayouts/slideLayout11.xml"/></Relationships>
</file>

<file path=ppt/slides/_rels/slide16.xml.rels><?xml version="1.0" encoding="UTF-8" standalone="yes"?>
<Relationships xmlns="http://schemas.openxmlformats.org/package/2006/relationships"><Relationship Id="rId2" Type="http://schemas.openxmlformats.org/officeDocument/2006/relationships/image" Target="../media/image18.jpg"/><Relationship Id="rId1" Type="http://schemas.openxmlformats.org/officeDocument/2006/relationships/slideLayout" Target="../slideLayouts/slideLayout11.xml"/></Relationships>
</file>

<file path=ppt/slides/_rels/slide17.xml.rels><?xml version="1.0" encoding="UTF-8" standalone="yes"?>
<Relationships xmlns="http://schemas.openxmlformats.org/package/2006/relationships"><Relationship Id="rId2" Type="http://schemas.openxmlformats.org/officeDocument/2006/relationships/image" Target="../media/image19.jpg"/><Relationship Id="rId1" Type="http://schemas.openxmlformats.org/officeDocument/2006/relationships/slideLayout" Target="../slideLayouts/slideLayout1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jpg"/><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jpg"/><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jpg"/><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notesSlide" Target="../notesSlides/notesSlide4.xml"/><Relationship Id="rId1" Type="http://schemas.openxmlformats.org/officeDocument/2006/relationships/slideLayout" Target="../slideLayouts/slideLayout13.xml"/><Relationship Id="rId4" Type="http://schemas.openxmlformats.org/officeDocument/2006/relationships/image" Target="../media/image27.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xml.rels><?xml version="1.0" encoding="UTF-8" standalone="yes"?>
<Relationships xmlns="http://schemas.openxmlformats.org/package/2006/relationships"><Relationship Id="rId3" Type="http://schemas.openxmlformats.org/officeDocument/2006/relationships/hyperlink" Target="https://players.brightcove.net/818971943001/default_default/index.html?videoId=6211080705001" TargetMode="External"/><Relationship Id="rId2" Type="http://schemas.openxmlformats.org/officeDocument/2006/relationships/notesSlide" Target="../notesSlides/notesSlide1.xml"/><Relationship Id="rId1" Type="http://schemas.openxmlformats.org/officeDocument/2006/relationships/slideLayout" Target="../slideLayouts/slideLayout3.xml"/><Relationship Id="rId5" Type="http://schemas.openxmlformats.org/officeDocument/2006/relationships/image" Target="../media/image11.png"/><Relationship Id="rId4" Type="http://schemas.openxmlformats.org/officeDocument/2006/relationships/hyperlink" Target="https://players.brightcove.net/818971943001/default_default/index.html?videoId=6250493812001" TargetMode="Externa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68C6C924-0566-0548-9617-C31F9F911076}"/>
              </a:ext>
            </a:extLst>
          </p:cNvPr>
          <p:cNvSpPr>
            <a:spLocks noGrp="1"/>
          </p:cNvSpPr>
          <p:nvPr>
            <p:ph type="body" sz="quarter" idx="13"/>
          </p:nvPr>
        </p:nvSpPr>
        <p:spPr>
          <a:xfrm>
            <a:off x="476250" y="1377695"/>
            <a:ext cx="6601443" cy="1628395"/>
          </a:xfrm>
        </p:spPr>
        <p:txBody>
          <a:bodyPr/>
          <a:lstStyle/>
          <a:p>
            <a:r>
              <a:rPr lang="fr-FR" dirty="0"/>
              <a:t>Présentation de la campagne </a:t>
            </a:r>
          </a:p>
          <a:p>
            <a:r>
              <a:rPr lang="fr-FR" dirty="0"/>
              <a:t>« Digitalisation accélérée des entreprises »</a:t>
            </a:r>
          </a:p>
        </p:txBody>
      </p:sp>
      <p:sp>
        <p:nvSpPr>
          <p:cNvPr id="3" name="Text Placeholder 2">
            <a:extLst>
              <a:ext uri="{FF2B5EF4-FFF2-40B4-BE49-F238E27FC236}">
                <a16:creationId xmlns:a16="http://schemas.microsoft.com/office/drawing/2014/main" id="{3B91D898-3A36-6740-97E8-A341070DD330}"/>
              </a:ext>
            </a:extLst>
          </p:cNvPr>
          <p:cNvSpPr>
            <a:spLocks noGrp="1"/>
          </p:cNvSpPr>
          <p:nvPr>
            <p:ph type="body" sz="quarter" idx="30"/>
          </p:nvPr>
        </p:nvSpPr>
        <p:spPr/>
        <p:txBody>
          <a:bodyPr/>
          <a:lstStyle/>
          <a:p>
            <a:r>
              <a:rPr lang="fr-FR"/>
              <a:t>&lt;Nom du présentateur&gt;  |  &lt;JJ MM AAAA&gt;</a:t>
            </a:r>
          </a:p>
        </p:txBody>
      </p:sp>
    </p:spTree>
    <p:extLst>
      <p:ext uri="{BB962C8B-B14F-4D97-AF65-F5344CB8AC3E}">
        <p14:creationId xmlns:p14="http://schemas.microsoft.com/office/powerpoint/2010/main" val="20685440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43598585-3F3C-3842-AEDE-EA206B2FAEF8}"/>
              </a:ext>
            </a:extLst>
          </p:cNvPr>
          <p:cNvSpPr>
            <a:spLocks noGrp="1"/>
          </p:cNvSpPr>
          <p:nvPr>
            <p:ph type="body" sz="quarter" idx="23"/>
          </p:nvPr>
        </p:nvSpPr>
        <p:spPr>
          <a:xfrm>
            <a:off x="824400" y="1900755"/>
            <a:ext cx="4940606" cy="2883969"/>
          </a:xfrm>
        </p:spPr>
        <p:txBody>
          <a:bodyPr/>
          <a:lstStyle/>
          <a:p>
            <a:r>
              <a:rPr lang="fr-FR" dirty="0"/>
              <a:t>Créer des opportunités au-delà des frontières en nouant des partenariats avec d’autres entreprises pour créer de nouveaux produits ou services et avec des plateformes commerciales et sociales permettant d’étendre sa présence et ses capacités.</a:t>
            </a:r>
          </a:p>
        </p:txBody>
      </p:sp>
      <p:sp>
        <p:nvSpPr>
          <p:cNvPr id="5" name="Text Placeholder 4">
            <a:extLst>
              <a:ext uri="{FF2B5EF4-FFF2-40B4-BE49-F238E27FC236}">
                <a16:creationId xmlns:a16="http://schemas.microsoft.com/office/drawing/2014/main" id="{2C34B0AA-FBFD-4741-B5B6-FBA5ABBA2B23}"/>
              </a:ext>
            </a:extLst>
          </p:cNvPr>
          <p:cNvSpPr>
            <a:spLocks noGrp="1"/>
          </p:cNvSpPr>
          <p:nvPr>
            <p:ph type="body" sz="quarter" idx="25"/>
          </p:nvPr>
        </p:nvSpPr>
        <p:spPr/>
        <p:txBody>
          <a:bodyPr/>
          <a:lstStyle/>
          <a:p>
            <a:r>
              <a:rPr lang="fr-FR"/>
              <a:t>04</a:t>
            </a:r>
          </a:p>
        </p:txBody>
      </p:sp>
      <p:sp>
        <p:nvSpPr>
          <p:cNvPr id="8" name="Slide Number Placeholder 7">
            <a:extLst>
              <a:ext uri="{FF2B5EF4-FFF2-40B4-BE49-F238E27FC236}">
                <a16:creationId xmlns:a16="http://schemas.microsoft.com/office/drawing/2014/main" id="{0C847A5C-62EE-F749-B985-A55EFA6BD200}"/>
              </a:ext>
            </a:extLst>
          </p:cNvPr>
          <p:cNvSpPr>
            <a:spLocks noGrp="1"/>
          </p:cNvSpPr>
          <p:nvPr>
            <p:ph type="sldNum" sz="quarter" idx="4"/>
          </p:nvPr>
        </p:nvSpPr>
        <p:spPr/>
        <p:txBody>
          <a:bodyPr/>
          <a:lstStyle/>
          <a:p>
            <a:pPr algn="l"/>
            <a:r>
              <a:rPr lang="fr-FR"/>
              <a:t>P</a:t>
            </a:r>
            <a:fld id="{6773EB32-DEBA-654F-981A-5727AA1F9394}" type="slidenum">
              <a:rPr lang="en-GB" smtClean="0"/>
              <a:pPr algn="l"/>
              <a:t>10</a:t>
            </a:fld>
            <a:endParaRPr lang="en-GB"/>
          </a:p>
        </p:txBody>
      </p:sp>
      <p:sp>
        <p:nvSpPr>
          <p:cNvPr id="2" name="Text Placeholder 1">
            <a:extLst>
              <a:ext uri="{FF2B5EF4-FFF2-40B4-BE49-F238E27FC236}">
                <a16:creationId xmlns:a16="http://schemas.microsoft.com/office/drawing/2014/main" id="{4D46FC4E-0513-714E-90E8-3C488434A86C}"/>
              </a:ext>
            </a:extLst>
          </p:cNvPr>
          <p:cNvSpPr>
            <a:spLocks noGrp="1"/>
          </p:cNvSpPr>
          <p:nvPr>
            <p:ph type="body" sz="quarter" idx="41"/>
          </p:nvPr>
        </p:nvSpPr>
        <p:spPr/>
        <p:txBody>
          <a:bodyPr/>
          <a:lstStyle/>
          <a:p>
            <a:r>
              <a:rPr lang="fr-FR" dirty="0"/>
              <a:t>Être un acteur qui compte </a:t>
            </a:r>
          </a:p>
          <a:p>
            <a:r>
              <a:rPr lang="fr-FR" dirty="0"/>
              <a:t>Dans un marché mondial</a:t>
            </a:r>
          </a:p>
        </p:txBody>
      </p:sp>
    </p:spTree>
    <p:extLst>
      <p:ext uri="{BB962C8B-B14F-4D97-AF65-F5344CB8AC3E}">
        <p14:creationId xmlns:p14="http://schemas.microsoft.com/office/powerpoint/2010/main" val="11484446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7A35D2CA-7A8A-1749-A140-F0C547AE8E36}"/>
              </a:ext>
            </a:extLst>
          </p:cNvPr>
          <p:cNvSpPr>
            <a:spLocks noGrp="1"/>
          </p:cNvSpPr>
          <p:nvPr>
            <p:ph type="body" sz="quarter" idx="23"/>
          </p:nvPr>
        </p:nvSpPr>
        <p:spPr/>
        <p:txBody>
          <a:bodyPr/>
          <a:lstStyle/>
          <a:p>
            <a:r>
              <a:rPr lang="fr-FR"/>
              <a:t>Le</a:t>
            </a:r>
            <a:br>
              <a:rPr lang="fr-FR"/>
            </a:br>
            <a:r>
              <a:rPr lang="fr-FR"/>
              <a:t>contexte</a:t>
            </a:r>
          </a:p>
          <a:p>
            <a:pPr lvl="1"/>
            <a:endParaRPr lang="en-US" dirty="0"/>
          </a:p>
          <a:p>
            <a:pPr lvl="1"/>
            <a:r>
              <a:rPr lang="fr-FR"/>
              <a:t>L’enquête Consumer Pulse Survey d’Accenture, menée après le début de la pandémie de COVID-19, montre qu’un réel changement s’est opéré dans l’attitude des consommateurs et des employés, un changement qui exige l’attention des chefs d’entreprise et une action de leur part.</a:t>
            </a:r>
          </a:p>
        </p:txBody>
      </p:sp>
      <p:sp>
        <p:nvSpPr>
          <p:cNvPr id="4" name="Text Placeholder 3">
            <a:extLst>
              <a:ext uri="{FF2B5EF4-FFF2-40B4-BE49-F238E27FC236}">
                <a16:creationId xmlns:a16="http://schemas.microsoft.com/office/drawing/2014/main" id="{AB1CFA8F-74C7-E949-9F16-9A4299ED7BA6}"/>
              </a:ext>
            </a:extLst>
          </p:cNvPr>
          <p:cNvSpPr>
            <a:spLocks noGrp="1"/>
          </p:cNvSpPr>
          <p:nvPr>
            <p:ph type="body" sz="quarter" idx="29"/>
          </p:nvPr>
        </p:nvSpPr>
        <p:spPr/>
        <p:txBody>
          <a:bodyPr/>
          <a:lstStyle/>
          <a:p>
            <a:r>
              <a:rPr lang="fr-FR"/>
              <a:t>67 % des consommateurs attendent des entreprises qu’elles se « reconstruisent mieux » en investissant dans des solutions à long terme, durables et équitables.</a:t>
            </a:r>
          </a:p>
        </p:txBody>
      </p:sp>
      <p:sp>
        <p:nvSpPr>
          <p:cNvPr id="7" name="Slide Number Placeholder 6">
            <a:extLst>
              <a:ext uri="{FF2B5EF4-FFF2-40B4-BE49-F238E27FC236}">
                <a16:creationId xmlns:a16="http://schemas.microsoft.com/office/drawing/2014/main" id="{94038C4B-33C8-4D4E-AC2E-A51232DF071B}"/>
              </a:ext>
            </a:extLst>
          </p:cNvPr>
          <p:cNvSpPr>
            <a:spLocks noGrp="1"/>
          </p:cNvSpPr>
          <p:nvPr>
            <p:ph type="sldNum" sz="quarter" idx="4"/>
          </p:nvPr>
        </p:nvSpPr>
        <p:spPr/>
        <p:txBody>
          <a:bodyPr/>
          <a:lstStyle/>
          <a:p>
            <a:pPr algn="l"/>
            <a:r>
              <a:rPr lang="fr-FR"/>
              <a:t>P</a:t>
            </a:r>
            <a:fld id="{6773EB32-DEBA-654F-981A-5727AA1F9394}" type="slidenum">
              <a:rPr lang="en-GB" smtClean="0"/>
              <a:pPr algn="l"/>
              <a:t>11</a:t>
            </a:fld>
            <a:endParaRPr lang="en-GB"/>
          </a:p>
        </p:txBody>
      </p:sp>
    </p:spTree>
    <p:extLst>
      <p:ext uri="{BB962C8B-B14F-4D97-AF65-F5344CB8AC3E}">
        <p14:creationId xmlns:p14="http://schemas.microsoft.com/office/powerpoint/2010/main" val="12943895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886CB69E-9D49-F748-ACF3-FF25777B7AA5}"/>
              </a:ext>
            </a:extLst>
          </p:cNvPr>
          <p:cNvSpPr>
            <a:spLocks noGrp="1"/>
          </p:cNvSpPr>
          <p:nvPr>
            <p:ph type="body" sz="quarter" idx="23"/>
          </p:nvPr>
        </p:nvSpPr>
        <p:spPr>
          <a:xfrm>
            <a:off x="824397" y="832650"/>
            <a:ext cx="5515200" cy="3303581"/>
          </a:xfrm>
        </p:spPr>
        <p:txBody>
          <a:bodyPr/>
          <a:lstStyle/>
          <a:p>
            <a:r>
              <a:rPr lang="fr-FR" sz="2800" dirty="0"/>
              <a:t>L’accélération des activités digitales peut s’accompagner </a:t>
            </a:r>
            <a:br>
              <a:rPr lang="fr-FR" sz="2800" dirty="0"/>
            </a:br>
            <a:r>
              <a:rPr lang="fr-FR" sz="2800" dirty="0"/>
              <a:t>de risques</a:t>
            </a:r>
          </a:p>
          <a:p>
            <a:pPr lvl="1"/>
            <a:r>
              <a:rPr lang="fr-FR" sz="1600" dirty="0"/>
              <a:t>Les quatre thèmes identifiés par l’enquête constituent des bases solides pour opérer dans un environnement post-pandémie. Mais avant de pouvoir profiter de nouvelles possibilités, les entreprises doivent être conscientes des risques auxquels elles peuvent être confrontées.</a:t>
            </a:r>
          </a:p>
          <a:p>
            <a:pPr lvl="2"/>
            <a:endParaRPr lang="fr-FR" sz="1800" dirty="0"/>
          </a:p>
          <a:p>
            <a:pPr lvl="2"/>
            <a:r>
              <a:rPr lang="fr-FR" sz="1800" dirty="0"/>
              <a:t>C’est là que le bon partenaire entre en jeu. </a:t>
            </a:r>
          </a:p>
        </p:txBody>
      </p:sp>
      <p:sp>
        <p:nvSpPr>
          <p:cNvPr id="5" name="Slide Number Placeholder 4">
            <a:extLst>
              <a:ext uri="{FF2B5EF4-FFF2-40B4-BE49-F238E27FC236}">
                <a16:creationId xmlns:a16="http://schemas.microsoft.com/office/drawing/2014/main" id="{0DBE675B-C26B-4E41-92E6-A6505CA295FC}"/>
              </a:ext>
            </a:extLst>
          </p:cNvPr>
          <p:cNvSpPr>
            <a:spLocks noGrp="1"/>
          </p:cNvSpPr>
          <p:nvPr>
            <p:ph type="sldNum" sz="quarter" idx="4"/>
          </p:nvPr>
        </p:nvSpPr>
        <p:spPr/>
        <p:txBody>
          <a:bodyPr/>
          <a:lstStyle/>
          <a:p>
            <a:pPr algn="l"/>
            <a:r>
              <a:rPr lang="fr-FR"/>
              <a:t>P</a:t>
            </a:r>
            <a:fld id="{6773EB32-DEBA-654F-981A-5727AA1F9394}" type="slidenum">
              <a:rPr lang="en-GB" smtClean="0"/>
              <a:pPr algn="l"/>
              <a:t>12</a:t>
            </a:fld>
            <a:endParaRPr lang="en-GB"/>
          </a:p>
        </p:txBody>
      </p:sp>
    </p:spTree>
    <p:extLst>
      <p:ext uri="{BB962C8B-B14F-4D97-AF65-F5344CB8AC3E}">
        <p14:creationId xmlns:p14="http://schemas.microsoft.com/office/powerpoint/2010/main" val="35591226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0EB3B60C-2629-6440-8BDE-A58E63F8EAA5}"/>
              </a:ext>
            </a:extLst>
          </p:cNvPr>
          <p:cNvSpPr>
            <a:spLocks noGrp="1"/>
          </p:cNvSpPr>
          <p:nvPr>
            <p:ph type="sldNum" sz="quarter" idx="4"/>
          </p:nvPr>
        </p:nvSpPr>
        <p:spPr/>
        <p:txBody>
          <a:bodyPr/>
          <a:lstStyle/>
          <a:p>
            <a:pPr algn="l"/>
            <a:r>
              <a:rPr lang="fr-FR"/>
              <a:t>P</a:t>
            </a:r>
            <a:fld id="{6773EB32-DEBA-654F-981A-5727AA1F9394}" type="slidenum">
              <a:rPr lang="en-GB" smtClean="0"/>
              <a:pPr algn="l"/>
              <a:t>13</a:t>
            </a:fld>
            <a:endParaRPr lang="en-GB"/>
          </a:p>
        </p:txBody>
      </p:sp>
      <p:sp>
        <p:nvSpPr>
          <p:cNvPr id="3" name="Text Placeholder 2">
            <a:extLst>
              <a:ext uri="{FF2B5EF4-FFF2-40B4-BE49-F238E27FC236}">
                <a16:creationId xmlns:a16="http://schemas.microsoft.com/office/drawing/2014/main" id="{3212BD6E-D8B2-9744-B1FC-DC7F5336DCC4}"/>
              </a:ext>
            </a:extLst>
          </p:cNvPr>
          <p:cNvSpPr>
            <a:spLocks noGrp="1"/>
          </p:cNvSpPr>
          <p:nvPr>
            <p:ph type="body" sz="quarter" idx="37"/>
          </p:nvPr>
        </p:nvSpPr>
        <p:spPr/>
        <p:txBody>
          <a:bodyPr/>
          <a:lstStyle/>
          <a:p>
            <a:r>
              <a:rPr lang="fr-FR" dirty="0"/>
              <a:t>COMMENT CHUBB, LES ENTREPRISES ET LES COURTIERS TRAVAILLENT ENSEMBLE</a:t>
            </a:r>
          </a:p>
        </p:txBody>
      </p:sp>
      <p:sp>
        <p:nvSpPr>
          <p:cNvPr id="12" name="Text Placeholder 11">
            <a:extLst>
              <a:ext uri="{FF2B5EF4-FFF2-40B4-BE49-F238E27FC236}">
                <a16:creationId xmlns:a16="http://schemas.microsoft.com/office/drawing/2014/main" id="{8BAF2CB2-18ED-914C-B31E-5971B9FA923D}"/>
              </a:ext>
            </a:extLst>
          </p:cNvPr>
          <p:cNvSpPr>
            <a:spLocks noGrp="1"/>
          </p:cNvSpPr>
          <p:nvPr>
            <p:ph type="body" sz="quarter" idx="25"/>
          </p:nvPr>
        </p:nvSpPr>
        <p:spPr/>
        <p:txBody>
          <a:bodyPr/>
          <a:lstStyle/>
          <a:p>
            <a:r>
              <a:rPr lang="fr-FR"/>
              <a:t>01</a:t>
            </a:r>
          </a:p>
        </p:txBody>
      </p:sp>
      <p:sp>
        <p:nvSpPr>
          <p:cNvPr id="13" name="Text Placeholder 12">
            <a:extLst>
              <a:ext uri="{FF2B5EF4-FFF2-40B4-BE49-F238E27FC236}">
                <a16:creationId xmlns:a16="http://schemas.microsoft.com/office/drawing/2014/main" id="{CA40CC31-47A9-8042-AD27-8A9F709C9374}"/>
              </a:ext>
            </a:extLst>
          </p:cNvPr>
          <p:cNvSpPr>
            <a:spLocks noGrp="1"/>
          </p:cNvSpPr>
          <p:nvPr>
            <p:ph type="body" sz="quarter" idx="26"/>
          </p:nvPr>
        </p:nvSpPr>
        <p:spPr/>
        <p:txBody>
          <a:bodyPr/>
          <a:lstStyle/>
          <a:p>
            <a:r>
              <a:rPr lang="fr-FR"/>
              <a:t>Informer</a:t>
            </a:r>
          </a:p>
        </p:txBody>
      </p:sp>
      <p:sp>
        <p:nvSpPr>
          <p:cNvPr id="14" name="Text Placeholder 13">
            <a:extLst>
              <a:ext uri="{FF2B5EF4-FFF2-40B4-BE49-F238E27FC236}">
                <a16:creationId xmlns:a16="http://schemas.microsoft.com/office/drawing/2014/main" id="{01937765-A0AB-8644-8812-8C12324CFD25}"/>
              </a:ext>
            </a:extLst>
          </p:cNvPr>
          <p:cNvSpPr>
            <a:spLocks noGrp="1"/>
          </p:cNvSpPr>
          <p:nvPr>
            <p:ph type="body" sz="quarter" idx="38"/>
          </p:nvPr>
        </p:nvSpPr>
        <p:spPr/>
        <p:txBody>
          <a:bodyPr/>
          <a:lstStyle/>
          <a:p>
            <a:r>
              <a:rPr lang="fr-FR"/>
              <a:t>02</a:t>
            </a:r>
          </a:p>
        </p:txBody>
      </p:sp>
      <p:sp>
        <p:nvSpPr>
          <p:cNvPr id="15" name="Text Placeholder 14">
            <a:extLst>
              <a:ext uri="{FF2B5EF4-FFF2-40B4-BE49-F238E27FC236}">
                <a16:creationId xmlns:a16="http://schemas.microsoft.com/office/drawing/2014/main" id="{FBB418AC-472D-DE44-80ED-98FD1B7BE0E8}"/>
              </a:ext>
            </a:extLst>
          </p:cNvPr>
          <p:cNvSpPr>
            <a:spLocks noGrp="1"/>
          </p:cNvSpPr>
          <p:nvPr>
            <p:ph type="body" sz="quarter" idx="39"/>
          </p:nvPr>
        </p:nvSpPr>
        <p:spPr/>
        <p:txBody>
          <a:bodyPr/>
          <a:lstStyle/>
          <a:p>
            <a:r>
              <a:rPr lang="fr-FR"/>
              <a:t>Protéger</a:t>
            </a:r>
          </a:p>
        </p:txBody>
      </p:sp>
      <p:sp>
        <p:nvSpPr>
          <p:cNvPr id="16" name="Text Placeholder 15">
            <a:extLst>
              <a:ext uri="{FF2B5EF4-FFF2-40B4-BE49-F238E27FC236}">
                <a16:creationId xmlns:a16="http://schemas.microsoft.com/office/drawing/2014/main" id="{4A9B3C9B-8496-094F-8C59-1270573D59D8}"/>
              </a:ext>
            </a:extLst>
          </p:cNvPr>
          <p:cNvSpPr>
            <a:spLocks noGrp="1"/>
          </p:cNvSpPr>
          <p:nvPr>
            <p:ph type="body" sz="quarter" idx="40"/>
          </p:nvPr>
        </p:nvSpPr>
        <p:spPr/>
        <p:txBody>
          <a:bodyPr/>
          <a:lstStyle/>
          <a:p>
            <a:r>
              <a:rPr lang="fr-FR"/>
              <a:t>03</a:t>
            </a:r>
          </a:p>
        </p:txBody>
      </p:sp>
      <p:sp>
        <p:nvSpPr>
          <p:cNvPr id="17" name="Text Placeholder 16">
            <a:extLst>
              <a:ext uri="{FF2B5EF4-FFF2-40B4-BE49-F238E27FC236}">
                <a16:creationId xmlns:a16="http://schemas.microsoft.com/office/drawing/2014/main" id="{93B76D4A-7F1D-644C-9955-E28DCC8960A4}"/>
              </a:ext>
            </a:extLst>
          </p:cNvPr>
          <p:cNvSpPr>
            <a:spLocks noGrp="1"/>
          </p:cNvSpPr>
          <p:nvPr>
            <p:ph type="body" sz="quarter" idx="41"/>
          </p:nvPr>
        </p:nvSpPr>
        <p:spPr/>
        <p:txBody>
          <a:bodyPr/>
          <a:lstStyle/>
          <a:p>
            <a:r>
              <a:rPr lang="fr-FR"/>
              <a:t>Planifier</a:t>
            </a:r>
          </a:p>
        </p:txBody>
      </p:sp>
      <p:sp>
        <p:nvSpPr>
          <p:cNvPr id="18" name="Text Placeholder 17">
            <a:extLst>
              <a:ext uri="{FF2B5EF4-FFF2-40B4-BE49-F238E27FC236}">
                <a16:creationId xmlns:a16="http://schemas.microsoft.com/office/drawing/2014/main" id="{65DB8E87-C0CD-0C49-BEB0-383352EDBE59}"/>
              </a:ext>
            </a:extLst>
          </p:cNvPr>
          <p:cNvSpPr>
            <a:spLocks noGrp="1"/>
          </p:cNvSpPr>
          <p:nvPr>
            <p:ph type="body" sz="quarter" idx="42"/>
          </p:nvPr>
        </p:nvSpPr>
        <p:spPr/>
        <p:txBody>
          <a:bodyPr/>
          <a:lstStyle/>
          <a:p>
            <a:r>
              <a:rPr lang="fr-FR"/>
              <a:t>04</a:t>
            </a:r>
          </a:p>
        </p:txBody>
      </p:sp>
      <p:sp>
        <p:nvSpPr>
          <p:cNvPr id="19" name="Text Placeholder 18">
            <a:extLst>
              <a:ext uri="{FF2B5EF4-FFF2-40B4-BE49-F238E27FC236}">
                <a16:creationId xmlns:a16="http://schemas.microsoft.com/office/drawing/2014/main" id="{C9855098-257C-C64F-A161-0268F721CD53}"/>
              </a:ext>
            </a:extLst>
          </p:cNvPr>
          <p:cNvSpPr>
            <a:spLocks noGrp="1"/>
          </p:cNvSpPr>
          <p:nvPr>
            <p:ph type="body" sz="quarter" idx="43"/>
          </p:nvPr>
        </p:nvSpPr>
        <p:spPr/>
        <p:txBody>
          <a:bodyPr/>
          <a:lstStyle/>
          <a:p>
            <a:r>
              <a:rPr lang="fr-FR" dirty="0"/>
              <a:t>Anticiper</a:t>
            </a:r>
          </a:p>
        </p:txBody>
      </p:sp>
    </p:spTree>
    <p:extLst>
      <p:ext uri="{BB962C8B-B14F-4D97-AF65-F5344CB8AC3E}">
        <p14:creationId xmlns:p14="http://schemas.microsoft.com/office/powerpoint/2010/main" val="15165569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0628980F-E5A6-334C-89B4-849EADDD19F4}"/>
              </a:ext>
            </a:extLst>
          </p:cNvPr>
          <p:cNvSpPr>
            <a:spLocks noGrp="1"/>
          </p:cNvSpPr>
          <p:nvPr>
            <p:ph type="body" sz="quarter" idx="23"/>
          </p:nvPr>
        </p:nvSpPr>
        <p:spPr/>
        <p:txBody>
          <a:bodyPr/>
          <a:lstStyle/>
          <a:p>
            <a:r>
              <a:rPr lang="fr-FR" dirty="0"/>
              <a:t>Informer</a:t>
            </a:r>
          </a:p>
          <a:p>
            <a:pPr lvl="1"/>
            <a:r>
              <a:rPr lang="fr-FR" dirty="0"/>
              <a:t>L’enquête de Chubb est à la disposition des courtiers, et leur fournit des données exclusives concernant les risques et les opportunités auxquels les entreprises sont confrontées lorsque la digitalisation s’accélère. Ces connaissances constituent une base essentielle pour fonctionner et évoluer en toute confiance.</a:t>
            </a:r>
          </a:p>
        </p:txBody>
      </p:sp>
      <p:sp>
        <p:nvSpPr>
          <p:cNvPr id="6" name="Slide Number Placeholder 5">
            <a:extLst>
              <a:ext uri="{FF2B5EF4-FFF2-40B4-BE49-F238E27FC236}">
                <a16:creationId xmlns:a16="http://schemas.microsoft.com/office/drawing/2014/main" id="{DCFF38A4-89DD-D342-9728-CF8B90B5262C}"/>
              </a:ext>
            </a:extLst>
          </p:cNvPr>
          <p:cNvSpPr>
            <a:spLocks noGrp="1"/>
          </p:cNvSpPr>
          <p:nvPr>
            <p:ph type="sldNum" sz="quarter" idx="4"/>
          </p:nvPr>
        </p:nvSpPr>
        <p:spPr/>
        <p:txBody>
          <a:bodyPr/>
          <a:lstStyle/>
          <a:p>
            <a:pPr algn="l"/>
            <a:r>
              <a:rPr lang="fr-FR"/>
              <a:t>P</a:t>
            </a:r>
            <a:fld id="{6773EB32-DEBA-654F-981A-5727AA1F9394}" type="slidenum">
              <a:rPr lang="en-GB" smtClean="0"/>
              <a:pPr algn="l"/>
              <a:t>14</a:t>
            </a:fld>
            <a:endParaRPr lang="en-GB"/>
          </a:p>
        </p:txBody>
      </p:sp>
      <p:sp>
        <p:nvSpPr>
          <p:cNvPr id="2" name="Text Placeholder 1">
            <a:extLst>
              <a:ext uri="{FF2B5EF4-FFF2-40B4-BE49-F238E27FC236}">
                <a16:creationId xmlns:a16="http://schemas.microsoft.com/office/drawing/2014/main" id="{55A4B657-7365-304B-8B61-24CD962D5458}"/>
              </a:ext>
            </a:extLst>
          </p:cNvPr>
          <p:cNvSpPr>
            <a:spLocks noGrp="1"/>
          </p:cNvSpPr>
          <p:nvPr>
            <p:ph type="body" sz="quarter" idx="37"/>
          </p:nvPr>
        </p:nvSpPr>
        <p:spPr/>
        <p:txBody>
          <a:bodyPr/>
          <a:lstStyle/>
          <a:p>
            <a:r>
              <a:rPr lang="fr-FR" dirty="0"/>
              <a:t>COMMENT CHUBB, LES ENTREPRISES, ET LES COURTIERS TRAVAILLENT ENSEMBLE</a:t>
            </a:r>
          </a:p>
        </p:txBody>
      </p:sp>
    </p:spTree>
    <p:extLst>
      <p:ext uri="{BB962C8B-B14F-4D97-AF65-F5344CB8AC3E}">
        <p14:creationId xmlns:p14="http://schemas.microsoft.com/office/powerpoint/2010/main" val="37213739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CF131126-5073-4740-B8F0-B5D99E3A4AB6}"/>
              </a:ext>
            </a:extLst>
          </p:cNvPr>
          <p:cNvSpPr>
            <a:spLocks noGrp="1"/>
          </p:cNvSpPr>
          <p:nvPr>
            <p:ph type="body" sz="quarter" idx="23"/>
          </p:nvPr>
        </p:nvSpPr>
        <p:spPr>
          <a:xfrm>
            <a:off x="824398" y="1069200"/>
            <a:ext cx="6462227" cy="2517603"/>
          </a:xfrm>
        </p:spPr>
        <p:txBody>
          <a:bodyPr/>
          <a:lstStyle/>
          <a:p>
            <a:r>
              <a:rPr lang="fr-FR" dirty="0"/>
              <a:t>Protéger</a:t>
            </a:r>
          </a:p>
          <a:p>
            <a:pPr lvl="1"/>
            <a:r>
              <a:rPr lang="fr-FR" dirty="0"/>
              <a:t>Grâce à une compréhension approfondie des risques, les courtiers peuvent collaborer avec les entreprises pour repérer les domaines dans lesquels leur couverture existante n’est peut-être pas suffisante. Et une fois les lacunes en matière d’assurance identifiées, Chubb peut fournir des solutions pour y remédier.</a:t>
            </a:r>
          </a:p>
        </p:txBody>
      </p:sp>
      <p:sp>
        <p:nvSpPr>
          <p:cNvPr id="6" name="Slide Number Placeholder 5">
            <a:extLst>
              <a:ext uri="{FF2B5EF4-FFF2-40B4-BE49-F238E27FC236}">
                <a16:creationId xmlns:a16="http://schemas.microsoft.com/office/drawing/2014/main" id="{7826D390-D10D-8445-B4C6-59BCBFC0BA38}"/>
              </a:ext>
            </a:extLst>
          </p:cNvPr>
          <p:cNvSpPr>
            <a:spLocks noGrp="1"/>
          </p:cNvSpPr>
          <p:nvPr>
            <p:ph type="sldNum" sz="quarter" idx="4"/>
          </p:nvPr>
        </p:nvSpPr>
        <p:spPr/>
        <p:txBody>
          <a:bodyPr/>
          <a:lstStyle/>
          <a:p>
            <a:pPr algn="l"/>
            <a:r>
              <a:rPr lang="fr-FR"/>
              <a:t>P</a:t>
            </a:r>
            <a:fld id="{6773EB32-DEBA-654F-981A-5727AA1F9394}" type="slidenum">
              <a:rPr lang="en-GB" smtClean="0"/>
              <a:pPr algn="l"/>
              <a:t>15</a:t>
            </a:fld>
            <a:endParaRPr lang="en-GB"/>
          </a:p>
        </p:txBody>
      </p:sp>
      <p:sp>
        <p:nvSpPr>
          <p:cNvPr id="2" name="Text Placeholder 1">
            <a:extLst>
              <a:ext uri="{FF2B5EF4-FFF2-40B4-BE49-F238E27FC236}">
                <a16:creationId xmlns:a16="http://schemas.microsoft.com/office/drawing/2014/main" id="{5A26F048-8B90-E949-9F59-488E96BEC255}"/>
              </a:ext>
            </a:extLst>
          </p:cNvPr>
          <p:cNvSpPr>
            <a:spLocks noGrp="1"/>
          </p:cNvSpPr>
          <p:nvPr>
            <p:ph type="body" sz="quarter" idx="37"/>
          </p:nvPr>
        </p:nvSpPr>
        <p:spPr/>
        <p:txBody>
          <a:bodyPr/>
          <a:lstStyle/>
          <a:p>
            <a:r>
              <a:rPr lang="fr-FR" dirty="0"/>
              <a:t>COMMENT CHUBB, LES ENTREPRISES, LES COURTIERS TRAVAILLENT ENSEMBLE</a:t>
            </a:r>
          </a:p>
        </p:txBody>
      </p:sp>
    </p:spTree>
    <p:extLst>
      <p:ext uri="{BB962C8B-B14F-4D97-AF65-F5344CB8AC3E}">
        <p14:creationId xmlns:p14="http://schemas.microsoft.com/office/powerpoint/2010/main" val="14439609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D5D83434-F12B-E440-8DC3-B7769FC1DF58}"/>
              </a:ext>
            </a:extLst>
          </p:cNvPr>
          <p:cNvSpPr>
            <a:spLocks noGrp="1"/>
          </p:cNvSpPr>
          <p:nvPr>
            <p:ph type="body" sz="quarter" idx="23"/>
          </p:nvPr>
        </p:nvSpPr>
        <p:spPr>
          <a:xfrm>
            <a:off x="824398" y="1069200"/>
            <a:ext cx="6799412" cy="2517603"/>
          </a:xfrm>
        </p:spPr>
        <p:txBody>
          <a:bodyPr/>
          <a:lstStyle/>
          <a:p>
            <a:r>
              <a:rPr lang="fr-FR" dirty="0"/>
              <a:t>Planifier</a:t>
            </a:r>
          </a:p>
          <a:p>
            <a:pPr lvl="1"/>
            <a:r>
              <a:rPr lang="fr-FR" dirty="0"/>
              <a:t>Combler les lacunes existantes en matière d’assurance est une première étape essentielle, mais une transition accélérée vers le numérique présente également des opportunités que les entreprises n’exploitent peut-être pas. Avec la bonne couverture, les entreprises peuvent voir au-delà du présent, et préparer l’avenir.</a:t>
            </a:r>
          </a:p>
        </p:txBody>
      </p:sp>
      <p:sp>
        <p:nvSpPr>
          <p:cNvPr id="6" name="Slide Number Placeholder 5">
            <a:extLst>
              <a:ext uri="{FF2B5EF4-FFF2-40B4-BE49-F238E27FC236}">
                <a16:creationId xmlns:a16="http://schemas.microsoft.com/office/drawing/2014/main" id="{8BCE72BE-2E53-6A4E-BACA-F39ABC289763}"/>
              </a:ext>
            </a:extLst>
          </p:cNvPr>
          <p:cNvSpPr>
            <a:spLocks noGrp="1"/>
          </p:cNvSpPr>
          <p:nvPr>
            <p:ph type="sldNum" sz="quarter" idx="4"/>
          </p:nvPr>
        </p:nvSpPr>
        <p:spPr/>
        <p:txBody>
          <a:bodyPr/>
          <a:lstStyle/>
          <a:p>
            <a:pPr algn="l"/>
            <a:r>
              <a:rPr lang="fr-FR"/>
              <a:t>P</a:t>
            </a:r>
            <a:fld id="{6773EB32-DEBA-654F-981A-5727AA1F9394}" type="slidenum">
              <a:rPr lang="en-GB" smtClean="0"/>
              <a:pPr algn="l"/>
              <a:t>16</a:t>
            </a:fld>
            <a:endParaRPr lang="en-GB"/>
          </a:p>
        </p:txBody>
      </p:sp>
      <p:sp>
        <p:nvSpPr>
          <p:cNvPr id="2" name="Text Placeholder 1">
            <a:extLst>
              <a:ext uri="{FF2B5EF4-FFF2-40B4-BE49-F238E27FC236}">
                <a16:creationId xmlns:a16="http://schemas.microsoft.com/office/drawing/2014/main" id="{DF4F4372-2FAD-CA44-BF05-628B10727672}"/>
              </a:ext>
            </a:extLst>
          </p:cNvPr>
          <p:cNvSpPr>
            <a:spLocks noGrp="1"/>
          </p:cNvSpPr>
          <p:nvPr>
            <p:ph type="body" sz="quarter" idx="37"/>
          </p:nvPr>
        </p:nvSpPr>
        <p:spPr/>
        <p:txBody>
          <a:bodyPr/>
          <a:lstStyle/>
          <a:p>
            <a:r>
              <a:rPr lang="fr-FR" dirty="0"/>
              <a:t>COMMENT CHUBB, LES ENTREPRISES, ET LES COURTIERS TRAVAILLENT ENSEMBLE</a:t>
            </a:r>
          </a:p>
        </p:txBody>
      </p:sp>
    </p:spTree>
    <p:extLst>
      <p:ext uri="{BB962C8B-B14F-4D97-AF65-F5344CB8AC3E}">
        <p14:creationId xmlns:p14="http://schemas.microsoft.com/office/powerpoint/2010/main" val="37009747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29DAECC0-C297-F840-A827-9F7BC1A39652}"/>
              </a:ext>
            </a:extLst>
          </p:cNvPr>
          <p:cNvSpPr>
            <a:spLocks noGrp="1"/>
          </p:cNvSpPr>
          <p:nvPr>
            <p:ph type="body" sz="quarter" idx="23"/>
          </p:nvPr>
        </p:nvSpPr>
        <p:spPr/>
        <p:txBody>
          <a:bodyPr/>
          <a:lstStyle/>
          <a:p>
            <a:r>
              <a:rPr lang="fr-FR" dirty="0"/>
              <a:t>Anticiper</a:t>
            </a:r>
          </a:p>
          <a:p>
            <a:pPr lvl="1"/>
            <a:r>
              <a:rPr lang="fr-FR" dirty="0"/>
              <a:t>Les relations solides revêtent plus d’importance que jamais.</a:t>
            </a:r>
            <a:br>
              <a:rPr lang="fr-FR" dirty="0"/>
            </a:br>
            <a:r>
              <a:rPr lang="fr-FR" dirty="0"/>
              <a:t>En partenariat avec les courtiers, Chubb identifie en permanence les risques nouveaux et émergents, et développe des solutions permettant aux entreprises de rester focalisées sur leurs activités.</a:t>
            </a:r>
          </a:p>
        </p:txBody>
      </p:sp>
      <p:sp>
        <p:nvSpPr>
          <p:cNvPr id="6" name="Slide Number Placeholder 5">
            <a:extLst>
              <a:ext uri="{FF2B5EF4-FFF2-40B4-BE49-F238E27FC236}">
                <a16:creationId xmlns:a16="http://schemas.microsoft.com/office/drawing/2014/main" id="{7A48A15C-AE67-A44E-A886-BAC116D862BA}"/>
              </a:ext>
            </a:extLst>
          </p:cNvPr>
          <p:cNvSpPr>
            <a:spLocks noGrp="1"/>
          </p:cNvSpPr>
          <p:nvPr>
            <p:ph type="sldNum" sz="quarter" idx="4"/>
          </p:nvPr>
        </p:nvSpPr>
        <p:spPr/>
        <p:txBody>
          <a:bodyPr/>
          <a:lstStyle/>
          <a:p>
            <a:pPr algn="l"/>
            <a:r>
              <a:rPr lang="fr-FR"/>
              <a:t>P</a:t>
            </a:r>
            <a:fld id="{6773EB32-DEBA-654F-981A-5727AA1F9394}" type="slidenum">
              <a:rPr lang="en-GB" smtClean="0"/>
              <a:pPr algn="l"/>
              <a:t>17</a:t>
            </a:fld>
            <a:endParaRPr lang="en-GB"/>
          </a:p>
        </p:txBody>
      </p:sp>
      <p:sp>
        <p:nvSpPr>
          <p:cNvPr id="2" name="Text Placeholder 1">
            <a:extLst>
              <a:ext uri="{FF2B5EF4-FFF2-40B4-BE49-F238E27FC236}">
                <a16:creationId xmlns:a16="http://schemas.microsoft.com/office/drawing/2014/main" id="{8A7B19C0-E780-A34F-B130-4C10772C4456}"/>
              </a:ext>
            </a:extLst>
          </p:cNvPr>
          <p:cNvSpPr>
            <a:spLocks noGrp="1"/>
          </p:cNvSpPr>
          <p:nvPr>
            <p:ph type="body" sz="quarter" idx="37"/>
          </p:nvPr>
        </p:nvSpPr>
        <p:spPr/>
        <p:txBody>
          <a:bodyPr/>
          <a:lstStyle/>
          <a:p>
            <a:r>
              <a:rPr lang="fr-FR" dirty="0"/>
              <a:t>COMMENT CHUBB, LES ENTREPRISES, LES COURTIERS TRAVAILLENT ENSEMBLE</a:t>
            </a:r>
          </a:p>
        </p:txBody>
      </p:sp>
    </p:spTree>
    <p:extLst>
      <p:ext uri="{BB962C8B-B14F-4D97-AF65-F5344CB8AC3E}">
        <p14:creationId xmlns:p14="http://schemas.microsoft.com/office/powerpoint/2010/main" val="15784742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42D1546D-270C-8C40-BA4A-705E1C94765E}"/>
              </a:ext>
            </a:extLst>
          </p:cNvPr>
          <p:cNvSpPr>
            <a:spLocks noGrp="1"/>
          </p:cNvSpPr>
          <p:nvPr>
            <p:ph type="body" sz="quarter" idx="23"/>
          </p:nvPr>
        </p:nvSpPr>
        <p:spPr>
          <a:xfrm>
            <a:off x="824398" y="1069200"/>
            <a:ext cx="4879171" cy="3044472"/>
          </a:xfrm>
        </p:spPr>
        <p:txBody>
          <a:bodyPr/>
          <a:lstStyle/>
          <a:p>
            <a:r>
              <a:rPr lang="fr-FR" dirty="0"/>
              <a:t>Faire le lien entre les opportunités et les risques pour l’entreprise</a:t>
            </a:r>
          </a:p>
          <a:p>
            <a:pPr lvl="2"/>
            <a:endParaRPr lang="en-US" dirty="0"/>
          </a:p>
          <a:p>
            <a:pPr lvl="1"/>
            <a:r>
              <a:rPr lang="fr-FR" dirty="0"/>
              <a:t>Pour s’assurer que les entreprises bénéficient de la bonne couverture, il est judicieux, dans un premier temps, de faire correspondre certains risques parmi les plus courants aux solutions Chubb adaptées. </a:t>
            </a:r>
          </a:p>
        </p:txBody>
      </p:sp>
      <p:sp>
        <p:nvSpPr>
          <p:cNvPr id="5" name="Slide Number Placeholder 4">
            <a:extLst>
              <a:ext uri="{FF2B5EF4-FFF2-40B4-BE49-F238E27FC236}">
                <a16:creationId xmlns:a16="http://schemas.microsoft.com/office/drawing/2014/main" id="{2469175D-2774-B44D-A702-1F0A8D445BF1}"/>
              </a:ext>
            </a:extLst>
          </p:cNvPr>
          <p:cNvSpPr>
            <a:spLocks noGrp="1"/>
          </p:cNvSpPr>
          <p:nvPr>
            <p:ph type="sldNum" sz="quarter" idx="4"/>
          </p:nvPr>
        </p:nvSpPr>
        <p:spPr/>
        <p:txBody>
          <a:bodyPr/>
          <a:lstStyle/>
          <a:p>
            <a:pPr algn="l"/>
            <a:r>
              <a:rPr lang="fr-FR"/>
              <a:t>P</a:t>
            </a:r>
            <a:fld id="{6773EB32-DEBA-654F-981A-5727AA1F9394}" type="slidenum">
              <a:rPr lang="en-GB" smtClean="0"/>
              <a:pPr algn="l"/>
              <a:t>18</a:t>
            </a:fld>
            <a:endParaRPr lang="en-GB"/>
          </a:p>
        </p:txBody>
      </p:sp>
    </p:spTree>
    <p:extLst>
      <p:ext uri="{BB962C8B-B14F-4D97-AF65-F5344CB8AC3E}">
        <p14:creationId xmlns:p14="http://schemas.microsoft.com/office/powerpoint/2010/main" val="42021933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9" name="Slide Number Placeholder 18">
            <a:extLst>
              <a:ext uri="{FF2B5EF4-FFF2-40B4-BE49-F238E27FC236}">
                <a16:creationId xmlns:a16="http://schemas.microsoft.com/office/drawing/2014/main" id="{4E7AA5EB-65E0-F243-B140-8593541CD62B}"/>
              </a:ext>
            </a:extLst>
          </p:cNvPr>
          <p:cNvSpPr>
            <a:spLocks noGrp="1"/>
          </p:cNvSpPr>
          <p:nvPr>
            <p:ph type="sldNum" sz="quarter" idx="4"/>
          </p:nvPr>
        </p:nvSpPr>
        <p:spPr/>
        <p:txBody>
          <a:bodyPr/>
          <a:lstStyle/>
          <a:p>
            <a:pPr algn="l"/>
            <a:r>
              <a:rPr lang="fr-FR"/>
              <a:t>P</a:t>
            </a:r>
            <a:fld id="{6773EB32-DEBA-654F-981A-5727AA1F9394}" type="slidenum">
              <a:rPr lang="en-GB" smtClean="0"/>
              <a:pPr algn="l"/>
              <a:t>19</a:t>
            </a:fld>
            <a:endParaRPr lang="en-GB"/>
          </a:p>
        </p:txBody>
      </p:sp>
      <p:sp>
        <p:nvSpPr>
          <p:cNvPr id="2" name="Text Placeholder 1">
            <a:extLst>
              <a:ext uri="{FF2B5EF4-FFF2-40B4-BE49-F238E27FC236}">
                <a16:creationId xmlns:a16="http://schemas.microsoft.com/office/drawing/2014/main" id="{1D606405-A5BE-1049-88BE-36579782DD32}"/>
              </a:ext>
            </a:extLst>
          </p:cNvPr>
          <p:cNvSpPr>
            <a:spLocks noGrp="1"/>
          </p:cNvSpPr>
          <p:nvPr>
            <p:ph type="body" sz="quarter" idx="37"/>
          </p:nvPr>
        </p:nvSpPr>
        <p:spPr>
          <a:xfrm>
            <a:off x="476626" y="476250"/>
            <a:ext cx="5878454" cy="179034"/>
          </a:xfrm>
        </p:spPr>
        <p:txBody>
          <a:bodyPr/>
          <a:lstStyle/>
          <a:p>
            <a:r>
              <a:rPr lang="fr-FR" dirty="0"/>
              <a:t>Faire le lien entre les opportunités et les risques pour l’entreprise</a:t>
            </a:r>
          </a:p>
        </p:txBody>
      </p:sp>
      <p:sp>
        <p:nvSpPr>
          <p:cNvPr id="4" name="Text Placeholder 3">
            <a:extLst>
              <a:ext uri="{FF2B5EF4-FFF2-40B4-BE49-F238E27FC236}">
                <a16:creationId xmlns:a16="http://schemas.microsoft.com/office/drawing/2014/main" id="{8C870A58-D295-5048-9755-C7D89CB65F7B}"/>
              </a:ext>
            </a:extLst>
          </p:cNvPr>
          <p:cNvSpPr>
            <a:spLocks noGrp="1"/>
          </p:cNvSpPr>
          <p:nvPr>
            <p:ph type="body" sz="quarter" idx="23"/>
          </p:nvPr>
        </p:nvSpPr>
        <p:spPr>
          <a:xfrm>
            <a:off x="471482" y="870939"/>
            <a:ext cx="6775200" cy="416366"/>
          </a:xfrm>
        </p:spPr>
        <p:txBody>
          <a:bodyPr/>
          <a:lstStyle/>
          <a:p>
            <a:r>
              <a:rPr lang="fr-FR" sz="2000" dirty="0"/>
              <a:t>Les risques liés à la maîtrise des communications digitales</a:t>
            </a:r>
          </a:p>
        </p:txBody>
      </p:sp>
      <p:pic>
        <p:nvPicPr>
          <p:cNvPr id="3" name="Picture 2">
            <a:extLst>
              <a:ext uri="{FF2B5EF4-FFF2-40B4-BE49-F238E27FC236}">
                <a16:creationId xmlns:a16="http://schemas.microsoft.com/office/drawing/2014/main" id="{3DB1980B-2B7C-41CA-8654-C43A99FB7815}"/>
              </a:ext>
            </a:extLst>
          </p:cNvPr>
          <p:cNvPicPr>
            <a:picLocks noChangeAspect="1"/>
          </p:cNvPicPr>
          <p:nvPr/>
        </p:nvPicPr>
        <p:blipFill>
          <a:blip r:embed="rId3"/>
          <a:stretch>
            <a:fillRect/>
          </a:stretch>
        </p:blipFill>
        <p:spPr>
          <a:xfrm>
            <a:off x="380319" y="1512736"/>
            <a:ext cx="7148637" cy="1926691"/>
          </a:xfrm>
          <a:prstGeom prst="rect">
            <a:avLst/>
          </a:prstGeom>
        </p:spPr>
      </p:pic>
    </p:spTree>
    <p:extLst>
      <p:ext uri="{BB962C8B-B14F-4D97-AF65-F5344CB8AC3E}">
        <p14:creationId xmlns:p14="http://schemas.microsoft.com/office/powerpoint/2010/main" val="35157492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BDC4E3C2-7CF6-7347-8453-261E3A89B82E}"/>
              </a:ext>
            </a:extLst>
          </p:cNvPr>
          <p:cNvSpPr>
            <a:spLocks noGrp="1"/>
          </p:cNvSpPr>
          <p:nvPr>
            <p:ph type="body" sz="quarter" idx="15"/>
          </p:nvPr>
        </p:nvSpPr>
        <p:spPr/>
        <p:txBody>
          <a:bodyPr/>
          <a:lstStyle/>
          <a:p>
            <a:r>
              <a:rPr lang="fr-FR" dirty="0"/>
              <a:t>Le digital offre</a:t>
            </a:r>
          </a:p>
          <a:p>
            <a:r>
              <a:rPr lang="fr-FR" dirty="0"/>
              <a:t>une bouée de sauvetage </a:t>
            </a:r>
            <a:br>
              <a:rPr lang="fr-FR" dirty="0"/>
            </a:br>
            <a:r>
              <a:rPr lang="fr-FR" dirty="0"/>
              <a:t>aux entreprises</a:t>
            </a:r>
          </a:p>
        </p:txBody>
      </p:sp>
      <p:sp>
        <p:nvSpPr>
          <p:cNvPr id="3" name="Text Placeholder 2">
            <a:extLst>
              <a:ext uri="{FF2B5EF4-FFF2-40B4-BE49-F238E27FC236}">
                <a16:creationId xmlns:a16="http://schemas.microsoft.com/office/drawing/2014/main" id="{49C78114-1404-C340-BA60-67F43790FED8}"/>
              </a:ext>
            </a:extLst>
          </p:cNvPr>
          <p:cNvSpPr>
            <a:spLocks noGrp="1"/>
          </p:cNvSpPr>
          <p:nvPr>
            <p:ph type="body" sz="quarter" idx="23"/>
          </p:nvPr>
        </p:nvSpPr>
        <p:spPr>
          <a:xfrm>
            <a:off x="825499" y="1957482"/>
            <a:ext cx="5112000" cy="2343056"/>
          </a:xfrm>
        </p:spPr>
        <p:txBody>
          <a:bodyPr/>
          <a:lstStyle/>
          <a:p>
            <a:r>
              <a:rPr lang="fr-FR" sz="1800" dirty="0"/>
              <a:t>Le recours aux technologies numériques n’est pas seulement utile pour les petites et moyennes entreprises. C’est une évolution qui les change de manière significative. Et la pandémie mondiale, ne fait qu’accélérer cette tendance. </a:t>
            </a:r>
          </a:p>
          <a:p>
            <a:pPr lvl="1"/>
            <a:endParaRPr lang="fr-FR" sz="1800" dirty="0"/>
          </a:p>
          <a:p>
            <a:pPr lvl="1"/>
            <a:r>
              <a:rPr lang="fr-FR" sz="1800" dirty="0"/>
              <a:t>Voici l’essentiel sur la « Digitalisation accélérée des entreprises » .</a:t>
            </a:r>
          </a:p>
        </p:txBody>
      </p:sp>
      <p:sp>
        <p:nvSpPr>
          <p:cNvPr id="6" name="Slide Number Placeholder 5">
            <a:extLst>
              <a:ext uri="{FF2B5EF4-FFF2-40B4-BE49-F238E27FC236}">
                <a16:creationId xmlns:a16="http://schemas.microsoft.com/office/drawing/2014/main" id="{895DB40A-937A-F649-92AD-2F69F1148563}"/>
              </a:ext>
            </a:extLst>
          </p:cNvPr>
          <p:cNvSpPr>
            <a:spLocks noGrp="1"/>
          </p:cNvSpPr>
          <p:nvPr>
            <p:ph type="sldNum" sz="quarter" idx="4"/>
          </p:nvPr>
        </p:nvSpPr>
        <p:spPr/>
        <p:txBody>
          <a:bodyPr/>
          <a:lstStyle/>
          <a:p>
            <a:pPr algn="l"/>
            <a:r>
              <a:rPr lang="fr-FR"/>
              <a:t>P0</a:t>
            </a:r>
            <a:fld id="{6773EB32-DEBA-654F-981A-5727AA1F9394}" type="slidenum">
              <a:rPr lang="en-GB" smtClean="0"/>
              <a:pPr algn="l"/>
              <a:t>2</a:t>
            </a:fld>
            <a:endParaRPr lang="en-GB"/>
          </a:p>
        </p:txBody>
      </p:sp>
    </p:spTree>
    <p:extLst>
      <p:ext uri="{BB962C8B-B14F-4D97-AF65-F5344CB8AC3E}">
        <p14:creationId xmlns:p14="http://schemas.microsoft.com/office/powerpoint/2010/main" val="22693037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7" name="Slide Number Placeholder 6">
            <a:extLst>
              <a:ext uri="{FF2B5EF4-FFF2-40B4-BE49-F238E27FC236}">
                <a16:creationId xmlns:a16="http://schemas.microsoft.com/office/drawing/2014/main" id="{2165FEA5-4B9C-4340-BFD3-0BAAF30BB0E3}"/>
              </a:ext>
            </a:extLst>
          </p:cNvPr>
          <p:cNvSpPr>
            <a:spLocks noGrp="1"/>
          </p:cNvSpPr>
          <p:nvPr>
            <p:ph type="sldNum" sz="quarter" idx="4"/>
          </p:nvPr>
        </p:nvSpPr>
        <p:spPr/>
        <p:txBody>
          <a:bodyPr/>
          <a:lstStyle/>
          <a:p>
            <a:pPr algn="l"/>
            <a:r>
              <a:rPr lang="fr-FR"/>
              <a:t>P</a:t>
            </a:r>
            <a:fld id="{6773EB32-DEBA-654F-981A-5727AA1F9394}" type="slidenum">
              <a:rPr lang="en-GB" smtClean="0"/>
              <a:pPr algn="l"/>
              <a:t>20</a:t>
            </a:fld>
            <a:endParaRPr lang="en-GB"/>
          </a:p>
        </p:txBody>
      </p:sp>
      <p:sp>
        <p:nvSpPr>
          <p:cNvPr id="2" name="Text Placeholder 1">
            <a:extLst>
              <a:ext uri="{FF2B5EF4-FFF2-40B4-BE49-F238E27FC236}">
                <a16:creationId xmlns:a16="http://schemas.microsoft.com/office/drawing/2014/main" id="{1D606405-A5BE-1049-88BE-36579782DD32}"/>
              </a:ext>
            </a:extLst>
          </p:cNvPr>
          <p:cNvSpPr>
            <a:spLocks noGrp="1"/>
          </p:cNvSpPr>
          <p:nvPr>
            <p:ph type="body" sz="quarter" idx="37"/>
          </p:nvPr>
        </p:nvSpPr>
        <p:spPr>
          <a:xfrm>
            <a:off x="476626" y="471684"/>
            <a:ext cx="5931318" cy="183600"/>
          </a:xfrm>
        </p:spPr>
        <p:txBody>
          <a:bodyPr/>
          <a:lstStyle/>
          <a:p>
            <a:r>
              <a:rPr lang="fr-FR" dirty="0"/>
              <a:t>Faire le lien entre les opportunités et les risques pour l’entreprise</a:t>
            </a:r>
          </a:p>
        </p:txBody>
      </p:sp>
      <p:sp>
        <p:nvSpPr>
          <p:cNvPr id="4" name="Text Placeholder 3">
            <a:extLst>
              <a:ext uri="{FF2B5EF4-FFF2-40B4-BE49-F238E27FC236}">
                <a16:creationId xmlns:a16="http://schemas.microsoft.com/office/drawing/2014/main" id="{8C870A58-D295-5048-9755-C7D89CB65F7B}"/>
              </a:ext>
            </a:extLst>
          </p:cNvPr>
          <p:cNvSpPr>
            <a:spLocks noGrp="1"/>
          </p:cNvSpPr>
          <p:nvPr>
            <p:ph type="body" sz="quarter" idx="23"/>
          </p:nvPr>
        </p:nvSpPr>
        <p:spPr>
          <a:xfrm>
            <a:off x="421479" y="903684"/>
            <a:ext cx="6775200" cy="416366"/>
          </a:xfrm>
        </p:spPr>
        <p:txBody>
          <a:bodyPr/>
          <a:lstStyle/>
          <a:p>
            <a:r>
              <a:rPr lang="fr-FR" sz="2000" dirty="0"/>
              <a:t>Les risques liés à l’exploitation de la puissance des données</a:t>
            </a:r>
          </a:p>
        </p:txBody>
      </p:sp>
      <p:pic>
        <p:nvPicPr>
          <p:cNvPr id="3" name="Picture 2">
            <a:extLst>
              <a:ext uri="{FF2B5EF4-FFF2-40B4-BE49-F238E27FC236}">
                <a16:creationId xmlns:a16="http://schemas.microsoft.com/office/drawing/2014/main" id="{6895F868-4B38-4460-830F-8E60A9C43B24}"/>
              </a:ext>
            </a:extLst>
          </p:cNvPr>
          <p:cNvPicPr>
            <a:picLocks noChangeAspect="1"/>
          </p:cNvPicPr>
          <p:nvPr/>
        </p:nvPicPr>
        <p:blipFill>
          <a:blip r:embed="rId3"/>
          <a:stretch>
            <a:fillRect/>
          </a:stretch>
        </p:blipFill>
        <p:spPr>
          <a:xfrm>
            <a:off x="421479" y="1320051"/>
            <a:ext cx="7451861" cy="2206774"/>
          </a:xfrm>
          <a:prstGeom prst="rect">
            <a:avLst/>
          </a:prstGeom>
        </p:spPr>
      </p:pic>
    </p:spTree>
    <p:extLst>
      <p:ext uri="{BB962C8B-B14F-4D97-AF65-F5344CB8AC3E}">
        <p14:creationId xmlns:p14="http://schemas.microsoft.com/office/powerpoint/2010/main" val="39697572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7" name="Slide Number Placeholder 6">
            <a:extLst>
              <a:ext uri="{FF2B5EF4-FFF2-40B4-BE49-F238E27FC236}">
                <a16:creationId xmlns:a16="http://schemas.microsoft.com/office/drawing/2014/main" id="{31CED67E-C8D2-D14A-B8E2-57D2811213EC}"/>
              </a:ext>
            </a:extLst>
          </p:cNvPr>
          <p:cNvSpPr>
            <a:spLocks noGrp="1"/>
          </p:cNvSpPr>
          <p:nvPr>
            <p:ph type="sldNum" sz="quarter" idx="4"/>
          </p:nvPr>
        </p:nvSpPr>
        <p:spPr/>
        <p:txBody>
          <a:bodyPr/>
          <a:lstStyle/>
          <a:p>
            <a:pPr algn="l"/>
            <a:r>
              <a:rPr lang="fr-FR"/>
              <a:t>P</a:t>
            </a:r>
            <a:fld id="{6773EB32-DEBA-654F-981A-5727AA1F9394}" type="slidenum">
              <a:rPr lang="en-GB" smtClean="0"/>
              <a:pPr algn="l"/>
              <a:t>21</a:t>
            </a:fld>
            <a:endParaRPr lang="en-GB"/>
          </a:p>
        </p:txBody>
      </p:sp>
      <p:sp>
        <p:nvSpPr>
          <p:cNvPr id="2" name="Text Placeholder 1">
            <a:extLst>
              <a:ext uri="{FF2B5EF4-FFF2-40B4-BE49-F238E27FC236}">
                <a16:creationId xmlns:a16="http://schemas.microsoft.com/office/drawing/2014/main" id="{1D606405-A5BE-1049-88BE-36579782DD32}"/>
              </a:ext>
            </a:extLst>
          </p:cNvPr>
          <p:cNvSpPr>
            <a:spLocks noGrp="1"/>
          </p:cNvSpPr>
          <p:nvPr>
            <p:ph type="body" sz="quarter" idx="37"/>
          </p:nvPr>
        </p:nvSpPr>
        <p:spPr>
          <a:xfrm>
            <a:off x="476626" y="471684"/>
            <a:ext cx="6667124" cy="183600"/>
          </a:xfrm>
        </p:spPr>
        <p:txBody>
          <a:bodyPr/>
          <a:lstStyle/>
          <a:p>
            <a:r>
              <a:rPr lang="fr-FR" dirty="0"/>
              <a:t>Faire le lien entre les opportunités et les risques pour l’entreprise</a:t>
            </a:r>
          </a:p>
        </p:txBody>
      </p:sp>
      <p:sp>
        <p:nvSpPr>
          <p:cNvPr id="4" name="Text Placeholder 3">
            <a:extLst>
              <a:ext uri="{FF2B5EF4-FFF2-40B4-BE49-F238E27FC236}">
                <a16:creationId xmlns:a16="http://schemas.microsoft.com/office/drawing/2014/main" id="{8C870A58-D295-5048-9755-C7D89CB65F7B}"/>
              </a:ext>
            </a:extLst>
          </p:cNvPr>
          <p:cNvSpPr>
            <a:spLocks noGrp="1"/>
          </p:cNvSpPr>
          <p:nvPr>
            <p:ph type="body" sz="quarter" idx="23"/>
          </p:nvPr>
        </p:nvSpPr>
        <p:spPr>
          <a:xfrm>
            <a:off x="476626" y="655284"/>
            <a:ext cx="8190748" cy="416366"/>
          </a:xfrm>
        </p:spPr>
        <p:txBody>
          <a:bodyPr/>
          <a:lstStyle/>
          <a:p>
            <a:r>
              <a:rPr lang="fr-FR" sz="2000" dirty="0"/>
              <a:t>Les risques liés à l’accompagnement des collaborateurs et dirigeants d’aujourd’hui</a:t>
            </a:r>
          </a:p>
        </p:txBody>
      </p:sp>
      <p:pic>
        <p:nvPicPr>
          <p:cNvPr id="3" name="Picture 2">
            <a:extLst>
              <a:ext uri="{FF2B5EF4-FFF2-40B4-BE49-F238E27FC236}">
                <a16:creationId xmlns:a16="http://schemas.microsoft.com/office/drawing/2014/main" id="{90CB4EA5-DB8F-4D27-9899-603358FFFFF0}"/>
              </a:ext>
            </a:extLst>
          </p:cNvPr>
          <p:cNvPicPr>
            <a:picLocks noChangeAspect="1"/>
          </p:cNvPicPr>
          <p:nvPr/>
        </p:nvPicPr>
        <p:blipFill>
          <a:blip r:embed="rId3"/>
          <a:stretch>
            <a:fillRect/>
          </a:stretch>
        </p:blipFill>
        <p:spPr>
          <a:xfrm>
            <a:off x="476626" y="1235428"/>
            <a:ext cx="6387313" cy="3738578"/>
          </a:xfrm>
          <a:prstGeom prst="rect">
            <a:avLst/>
          </a:prstGeom>
        </p:spPr>
      </p:pic>
    </p:spTree>
    <p:extLst>
      <p:ext uri="{BB962C8B-B14F-4D97-AF65-F5344CB8AC3E}">
        <p14:creationId xmlns:p14="http://schemas.microsoft.com/office/powerpoint/2010/main" val="19845168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7" name="Slide Number Placeholder 6">
            <a:extLst>
              <a:ext uri="{FF2B5EF4-FFF2-40B4-BE49-F238E27FC236}">
                <a16:creationId xmlns:a16="http://schemas.microsoft.com/office/drawing/2014/main" id="{CE49F6DB-7F1E-2245-825D-F9899B99C79B}"/>
              </a:ext>
            </a:extLst>
          </p:cNvPr>
          <p:cNvSpPr>
            <a:spLocks noGrp="1"/>
          </p:cNvSpPr>
          <p:nvPr>
            <p:ph type="sldNum" sz="quarter" idx="4"/>
          </p:nvPr>
        </p:nvSpPr>
        <p:spPr/>
        <p:txBody>
          <a:bodyPr/>
          <a:lstStyle/>
          <a:p>
            <a:pPr algn="l"/>
            <a:r>
              <a:rPr lang="fr-FR"/>
              <a:t>P</a:t>
            </a:r>
            <a:fld id="{6773EB32-DEBA-654F-981A-5727AA1F9394}" type="slidenum">
              <a:rPr lang="en-GB" smtClean="0"/>
              <a:pPr algn="l"/>
              <a:t>22</a:t>
            </a:fld>
            <a:endParaRPr lang="en-GB"/>
          </a:p>
        </p:txBody>
      </p:sp>
      <p:sp>
        <p:nvSpPr>
          <p:cNvPr id="2" name="Text Placeholder 1">
            <a:extLst>
              <a:ext uri="{FF2B5EF4-FFF2-40B4-BE49-F238E27FC236}">
                <a16:creationId xmlns:a16="http://schemas.microsoft.com/office/drawing/2014/main" id="{1D606405-A5BE-1049-88BE-36579782DD32}"/>
              </a:ext>
            </a:extLst>
          </p:cNvPr>
          <p:cNvSpPr>
            <a:spLocks noGrp="1"/>
          </p:cNvSpPr>
          <p:nvPr>
            <p:ph type="body" sz="quarter" idx="37"/>
          </p:nvPr>
        </p:nvSpPr>
        <p:spPr>
          <a:xfrm>
            <a:off x="476625" y="471684"/>
            <a:ext cx="6083299" cy="183600"/>
          </a:xfrm>
        </p:spPr>
        <p:txBody>
          <a:bodyPr/>
          <a:lstStyle/>
          <a:p>
            <a:r>
              <a:rPr lang="fr-FR" dirty="0"/>
              <a:t>Faire le lien entre les opportunités et les risques pour l’entreprise</a:t>
            </a:r>
          </a:p>
        </p:txBody>
      </p:sp>
      <p:sp>
        <p:nvSpPr>
          <p:cNvPr id="4" name="Text Placeholder 3">
            <a:extLst>
              <a:ext uri="{FF2B5EF4-FFF2-40B4-BE49-F238E27FC236}">
                <a16:creationId xmlns:a16="http://schemas.microsoft.com/office/drawing/2014/main" id="{8C870A58-D295-5048-9755-C7D89CB65F7B}"/>
              </a:ext>
            </a:extLst>
          </p:cNvPr>
          <p:cNvSpPr>
            <a:spLocks noGrp="1"/>
          </p:cNvSpPr>
          <p:nvPr>
            <p:ph type="body" sz="quarter" idx="23"/>
          </p:nvPr>
        </p:nvSpPr>
        <p:spPr>
          <a:xfrm>
            <a:off x="493672" y="903684"/>
            <a:ext cx="6775200" cy="416366"/>
          </a:xfrm>
        </p:spPr>
        <p:txBody>
          <a:bodyPr/>
          <a:lstStyle/>
          <a:p>
            <a:r>
              <a:rPr lang="fr-FR" sz="2000" dirty="0"/>
              <a:t>Les risques liés aux entreprises présentes à l’international</a:t>
            </a:r>
          </a:p>
        </p:txBody>
      </p:sp>
      <p:pic>
        <p:nvPicPr>
          <p:cNvPr id="3" name="Picture 2">
            <a:extLst>
              <a:ext uri="{FF2B5EF4-FFF2-40B4-BE49-F238E27FC236}">
                <a16:creationId xmlns:a16="http://schemas.microsoft.com/office/drawing/2014/main" id="{B4A08566-9202-4F2D-85B1-432AA8789D3B}"/>
              </a:ext>
            </a:extLst>
          </p:cNvPr>
          <p:cNvPicPr>
            <a:picLocks noChangeAspect="1"/>
          </p:cNvPicPr>
          <p:nvPr/>
        </p:nvPicPr>
        <p:blipFill>
          <a:blip r:embed="rId4"/>
          <a:stretch>
            <a:fillRect/>
          </a:stretch>
        </p:blipFill>
        <p:spPr>
          <a:xfrm>
            <a:off x="378094" y="1430791"/>
            <a:ext cx="6775200" cy="1959890"/>
          </a:xfrm>
          <a:prstGeom prst="rect">
            <a:avLst/>
          </a:prstGeom>
        </p:spPr>
      </p:pic>
    </p:spTree>
    <p:extLst>
      <p:ext uri="{BB962C8B-B14F-4D97-AF65-F5344CB8AC3E}">
        <p14:creationId xmlns:p14="http://schemas.microsoft.com/office/powerpoint/2010/main" val="14718614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E6255988-5A5C-8B4D-A2DA-04B153A512A6}"/>
              </a:ext>
            </a:extLst>
          </p:cNvPr>
          <p:cNvSpPr>
            <a:spLocks noGrp="1"/>
          </p:cNvSpPr>
          <p:nvPr>
            <p:ph type="body" sz="quarter" idx="15"/>
          </p:nvPr>
        </p:nvSpPr>
        <p:spPr/>
        <p:txBody>
          <a:bodyPr/>
          <a:lstStyle/>
          <a:p>
            <a:r>
              <a:rPr lang="fr-FR" dirty="0"/>
              <a:t>Découvrez-en davantage à propos de la digitalisation accélérée des entreprises</a:t>
            </a:r>
          </a:p>
        </p:txBody>
      </p:sp>
      <p:sp>
        <p:nvSpPr>
          <p:cNvPr id="3" name="Text Placeholder 2">
            <a:extLst>
              <a:ext uri="{FF2B5EF4-FFF2-40B4-BE49-F238E27FC236}">
                <a16:creationId xmlns:a16="http://schemas.microsoft.com/office/drawing/2014/main" id="{B8BD9A00-49BE-C345-8FAA-CEC9F3FE520F}"/>
              </a:ext>
            </a:extLst>
          </p:cNvPr>
          <p:cNvSpPr>
            <a:spLocks noGrp="1"/>
          </p:cNvSpPr>
          <p:nvPr>
            <p:ph type="body" sz="quarter" idx="23"/>
          </p:nvPr>
        </p:nvSpPr>
        <p:spPr>
          <a:xfrm>
            <a:off x="825498" y="1957481"/>
            <a:ext cx="5289551" cy="2052387"/>
          </a:xfrm>
        </p:spPr>
        <p:txBody>
          <a:bodyPr/>
          <a:lstStyle/>
          <a:p>
            <a:r>
              <a:rPr lang="fr-FR" sz="1800" dirty="0"/>
              <a:t>Pour en savoir plus sur l’adaptation aux modes de travail numériques, lisez l’étude de Chubb, ou visitez nos pages web dédiées afin d’accéder à toutes les autres données dont les entreprises ont besoin pour affronter la tempête et en sortir plus solides. </a:t>
            </a:r>
          </a:p>
          <a:p>
            <a:endParaRPr lang="fr-FR" sz="1800" dirty="0"/>
          </a:p>
          <a:p>
            <a:r>
              <a:rPr lang="fr-FR" b="1" dirty="0"/>
              <a:t>chubb.com/fr-fr/digitalisation-des-entreprises</a:t>
            </a:r>
          </a:p>
        </p:txBody>
      </p:sp>
      <p:sp>
        <p:nvSpPr>
          <p:cNvPr id="9" name="Slide Number Placeholder 8">
            <a:extLst>
              <a:ext uri="{FF2B5EF4-FFF2-40B4-BE49-F238E27FC236}">
                <a16:creationId xmlns:a16="http://schemas.microsoft.com/office/drawing/2014/main" id="{C2D69775-0171-6147-A6FC-0CF59248047B}"/>
              </a:ext>
            </a:extLst>
          </p:cNvPr>
          <p:cNvSpPr>
            <a:spLocks noGrp="1"/>
          </p:cNvSpPr>
          <p:nvPr>
            <p:ph type="sldNum" sz="quarter" idx="4"/>
          </p:nvPr>
        </p:nvSpPr>
        <p:spPr/>
        <p:txBody>
          <a:bodyPr/>
          <a:lstStyle/>
          <a:p>
            <a:pPr algn="l"/>
            <a:r>
              <a:rPr lang="fr-FR"/>
              <a:t>P</a:t>
            </a:r>
            <a:fld id="{6773EB32-DEBA-654F-981A-5727AA1F9394}" type="slidenum">
              <a:rPr lang="en-GB" smtClean="0"/>
              <a:pPr algn="l"/>
              <a:t>23</a:t>
            </a:fld>
            <a:endParaRPr lang="en-GB"/>
          </a:p>
        </p:txBody>
      </p:sp>
    </p:spTree>
    <p:extLst>
      <p:ext uri="{BB962C8B-B14F-4D97-AF65-F5344CB8AC3E}">
        <p14:creationId xmlns:p14="http://schemas.microsoft.com/office/powerpoint/2010/main" val="34020841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41D139CE-910C-0C41-9928-31049973CD18}"/>
              </a:ext>
            </a:extLst>
          </p:cNvPr>
          <p:cNvSpPr>
            <a:spLocks noGrp="1"/>
          </p:cNvSpPr>
          <p:nvPr>
            <p:ph type="body" sz="quarter" idx="13"/>
          </p:nvPr>
        </p:nvSpPr>
        <p:spPr/>
        <p:txBody>
          <a:bodyPr/>
          <a:lstStyle/>
          <a:p>
            <a:r>
              <a:rPr lang="fr-FR" dirty="0"/>
              <a:t>C’est parti ! </a:t>
            </a:r>
          </a:p>
          <a:p>
            <a:pPr lvl="1"/>
            <a:r>
              <a:rPr lang="fr-FR" b="0" dirty="0"/>
              <a:t> </a:t>
            </a:r>
          </a:p>
        </p:txBody>
      </p:sp>
      <p:sp>
        <p:nvSpPr>
          <p:cNvPr id="3" name="Text Placeholder 2">
            <a:extLst>
              <a:ext uri="{FF2B5EF4-FFF2-40B4-BE49-F238E27FC236}">
                <a16:creationId xmlns:a16="http://schemas.microsoft.com/office/drawing/2014/main" id="{3725899A-A595-7C45-9343-47F5B4621441}"/>
              </a:ext>
            </a:extLst>
          </p:cNvPr>
          <p:cNvSpPr>
            <a:spLocks noGrp="1"/>
          </p:cNvSpPr>
          <p:nvPr>
            <p:ph type="body" sz="quarter" idx="30"/>
          </p:nvPr>
        </p:nvSpPr>
        <p:spPr/>
        <p:txBody>
          <a:bodyPr/>
          <a:lstStyle/>
          <a:p>
            <a:r>
              <a:rPr lang="fr-FR"/>
              <a:t>&lt;Nom du présentateur&gt;  |  &lt;JJ MM AAAA&gt;</a:t>
            </a:r>
          </a:p>
        </p:txBody>
      </p:sp>
      <p:sp>
        <p:nvSpPr>
          <p:cNvPr id="6" name="TextBox 5">
            <a:extLst>
              <a:ext uri="{FF2B5EF4-FFF2-40B4-BE49-F238E27FC236}">
                <a16:creationId xmlns:a16="http://schemas.microsoft.com/office/drawing/2014/main" id="{C11E8311-6D50-414D-879C-003AF8C489A3}"/>
              </a:ext>
            </a:extLst>
          </p:cNvPr>
          <p:cNvSpPr txBox="1"/>
          <p:nvPr/>
        </p:nvSpPr>
        <p:spPr>
          <a:xfrm>
            <a:off x="3916320" y="2382133"/>
            <a:ext cx="4868905" cy="669414"/>
          </a:xfrm>
          <a:prstGeom prst="rect">
            <a:avLst/>
          </a:prstGeom>
          <a:noFill/>
        </p:spPr>
        <p:txBody>
          <a:bodyPr wrap="square" lIns="0" tIns="0" rIns="0" bIns="0" rtlCol="0">
            <a:spAutoFit/>
          </a:bodyPr>
          <a:lstStyle/>
          <a:p>
            <a:pPr>
              <a:spcAft>
                <a:spcPts val="500"/>
              </a:spcAft>
            </a:pPr>
            <a:r>
              <a:rPr lang="fr-FR" sz="550">
                <a:solidFill>
                  <a:schemeClr val="bg1"/>
                </a:solidFill>
                <a:latin typeface="Lato" panose="020F0502020204030203" pitchFamily="34" charset="77"/>
              </a:rPr>
              <a:t>Les exemples de sinistres décrits ici ont pour but de montrer les types de situations qui peuvent donner lieu à des indemnisations. Ces exemples ne doivent pas être comparés à d’autres sinistres. La couverture d’un sinistre particulier dépend des faits et des circonstances qui lui sont propres, des conditions de la police telle qu’elle a été établie et du droit applicable. Les faits peuvent avoir été modifiés pour protéger la vie privée des parties concernées.</a:t>
            </a:r>
          </a:p>
          <a:p>
            <a:pPr>
              <a:spcAft>
                <a:spcPts val="500"/>
              </a:spcAft>
            </a:pPr>
            <a:r>
              <a:rPr lang="fr-FR" sz="550">
                <a:solidFill>
                  <a:schemeClr val="bg1"/>
                </a:solidFill>
                <a:latin typeface="Lato" panose="020F0502020204030203" pitchFamily="34" charset="77"/>
              </a:rPr>
              <a:t>Chubb est le nom commercial utilisé pour désigner les filiales de Chubb Limited qui fournissent des services d’assurance et connexes. Pour obtenir une liste de ces filiales, veuillez consulter notre site Web sur www.chubb.com. Assurance fournie par ACE American Insurance Company et les affiliées Chubb de souscription situées aux États-Unis. Certains produits peuvent ne pas être disponibles dans tous les pays. Cette communication comporte uniquement des présentations de produit. La couverture est soumise à la langue des polices d’assurance réellement émises. Les contrats d’assurance des risques professionnels spécifiques (« surplus lines ») sont vendus uniquement par l’intermédiaire d’assureurs agréés. Chubb, 202 Hall’s Mill Road, Whitehouse Station, NJ 08889-1600.</a:t>
            </a:r>
          </a:p>
        </p:txBody>
      </p:sp>
    </p:spTree>
    <p:extLst>
      <p:ext uri="{BB962C8B-B14F-4D97-AF65-F5344CB8AC3E}">
        <p14:creationId xmlns:p14="http://schemas.microsoft.com/office/powerpoint/2010/main" val="19494230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3D890D1A-B926-E648-900E-3032B7E95EF0}"/>
              </a:ext>
            </a:extLst>
          </p:cNvPr>
          <p:cNvSpPr>
            <a:spLocks noGrp="1"/>
          </p:cNvSpPr>
          <p:nvPr>
            <p:ph type="body" sz="quarter" idx="15"/>
          </p:nvPr>
        </p:nvSpPr>
        <p:spPr>
          <a:xfrm>
            <a:off x="824400" y="459207"/>
            <a:ext cx="5486400" cy="927383"/>
          </a:xfrm>
        </p:spPr>
        <p:txBody>
          <a:bodyPr/>
          <a:lstStyle/>
          <a:p>
            <a:r>
              <a:rPr lang="fr-FR" dirty="0"/>
              <a:t>Regardez la vidéo de présentation</a:t>
            </a:r>
          </a:p>
        </p:txBody>
      </p:sp>
      <p:grpSp>
        <p:nvGrpSpPr>
          <p:cNvPr id="6" name="Group 5">
            <a:extLst>
              <a:ext uri="{FF2B5EF4-FFF2-40B4-BE49-F238E27FC236}">
                <a16:creationId xmlns:a16="http://schemas.microsoft.com/office/drawing/2014/main" id="{526B2A7D-BDD2-134D-9123-9E906CA3D787}"/>
              </a:ext>
            </a:extLst>
          </p:cNvPr>
          <p:cNvGrpSpPr>
            <a:grpSpLocks noChangeAspect="1"/>
          </p:cNvGrpSpPr>
          <p:nvPr/>
        </p:nvGrpSpPr>
        <p:grpSpPr>
          <a:xfrm>
            <a:off x="3286771" y="2966483"/>
            <a:ext cx="549870" cy="549870"/>
            <a:chOff x="5022166" y="1882415"/>
            <a:chExt cx="2363372" cy="2363372"/>
          </a:xfrm>
        </p:grpSpPr>
        <p:sp>
          <p:nvSpPr>
            <p:cNvPr id="7" name="Oval 6">
              <a:hlinkClick r:id="rId3"/>
              <a:extLst>
                <a:ext uri="{FF2B5EF4-FFF2-40B4-BE49-F238E27FC236}">
                  <a16:creationId xmlns:a16="http://schemas.microsoft.com/office/drawing/2014/main" id="{2943965E-3469-824D-ABCD-004373E2407D}"/>
                </a:ext>
              </a:extLst>
            </p:cNvPr>
            <p:cNvSpPr/>
            <p:nvPr/>
          </p:nvSpPr>
          <p:spPr>
            <a:xfrm>
              <a:off x="5022166" y="1882415"/>
              <a:ext cx="2363372" cy="2363372"/>
            </a:xfrm>
            <a:prstGeom prst="ellipse">
              <a:avLst/>
            </a:prstGeom>
            <a:solidFill>
              <a:schemeClr val="bg1">
                <a:alpha val="30000"/>
              </a:schemeClr>
            </a:solid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8" name="Triangle 7">
              <a:hlinkClick r:id="rId3"/>
              <a:extLst>
                <a:ext uri="{FF2B5EF4-FFF2-40B4-BE49-F238E27FC236}">
                  <a16:creationId xmlns:a16="http://schemas.microsoft.com/office/drawing/2014/main" id="{B53D065B-2CE1-9B4C-A931-E3F7F2711E50}"/>
                </a:ext>
              </a:extLst>
            </p:cNvPr>
            <p:cNvSpPr/>
            <p:nvPr/>
          </p:nvSpPr>
          <p:spPr>
            <a:xfrm rot="5400000">
              <a:off x="5814177" y="2606901"/>
              <a:ext cx="1060704" cy="914400"/>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pSp>
      <p:sp>
        <p:nvSpPr>
          <p:cNvPr id="5" name="Slide Number Placeholder 4">
            <a:extLst>
              <a:ext uri="{FF2B5EF4-FFF2-40B4-BE49-F238E27FC236}">
                <a16:creationId xmlns:a16="http://schemas.microsoft.com/office/drawing/2014/main" id="{70ED3359-E55E-2F4C-8ED8-5452C0CB0090}"/>
              </a:ext>
            </a:extLst>
          </p:cNvPr>
          <p:cNvSpPr>
            <a:spLocks noGrp="1"/>
          </p:cNvSpPr>
          <p:nvPr>
            <p:ph type="sldNum" sz="quarter" idx="4"/>
          </p:nvPr>
        </p:nvSpPr>
        <p:spPr/>
        <p:txBody>
          <a:bodyPr/>
          <a:lstStyle/>
          <a:p>
            <a:pPr algn="l"/>
            <a:r>
              <a:rPr lang="fr-FR"/>
              <a:t>P0</a:t>
            </a:r>
            <a:fld id="{6773EB32-DEBA-654F-981A-5727AA1F9394}" type="slidenum">
              <a:rPr lang="en-GB" smtClean="0"/>
              <a:pPr algn="l"/>
              <a:t>3</a:t>
            </a:fld>
            <a:endParaRPr lang="en-GB"/>
          </a:p>
        </p:txBody>
      </p:sp>
      <p:pic>
        <p:nvPicPr>
          <p:cNvPr id="3" name="Picture 2">
            <a:hlinkClick r:id="rId4"/>
            <a:extLst>
              <a:ext uri="{FF2B5EF4-FFF2-40B4-BE49-F238E27FC236}">
                <a16:creationId xmlns:a16="http://schemas.microsoft.com/office/drawing/2014/main" id="{9FF8579E-6752-4E7D-9826-0C6480290397}"/>
              </a:ext>
            </a:extLst>
          </p:cNvPr>
          <p:cNvPicPr>
            <a:picLocks noChangeAspect="1"/>
          </p:cNvPicPr>
          <p:nvPr/>
        </p:nvPicPr>
        <p:blipFill>
          <a:blip r:embed="rId5"/>
          <a:stretch>
            <a:fillRect/>
          </a:stretch>
        </p:blipFill>
        <p:spPr>
          <a:xfrm>
            <a:off x="3286771" y="1660997"/>
            <a:ext cx="4061767" cy="2914053"/>
          </a:xfrm>
          <a:prstGeom prst="rect">
            <a:avLst/>
          </a:prstGeom>
        </p:spPr>
      </p:pic>
    </p:spTree>
    <p:extLst>
      <p:ext uri="{BB962C8B-B14F-4D97-AF65-F5344CB8AC3E}">
        <p14:creationId xmlns:p14="http://schemas.microsoft.com/office/powerpoint/2010/main" val="34928440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4EB7C096-4B4D-294A-A933-15D048B1A05E}"/>
              </a:ext>
            </a:extLst>
          </p:cNvPr>
          <p:cNvSpPr>
            <a:spLocks noGrp="1"/>
          </p:cNvSpPr>
          <p:nvPr>
            <p:ph type="body" sz="quarter" idx="15"/>
          </p:nvPr>
        </p:nvSpPr>
        <p:spPr>
          <a:xfrm>
            <a:off x="476626" y="471684"/>
            <a:ext cx="4768574" cy="180083"/>
          </a:xfrm>
        </p:spPr>
        <p:txBody>
          <a:bodyPr/>
          <a:lstStyle/>
          <a:p>
            <a:r>
              <a:rPr lang="fr-FR" dirty="0"/>
              <a:t>PRÉSENTATION DE LA CAMPAGNE Digitalisation accélérée des entreprises </a:t>
            </a:r>
          </a:p>
        </p:txBody>
      </p:sp>
      <p:sp>
        <p:nvSpPr>
          <p:cNvPr id="4" name="Text Placeholder 3">
            <a:extLst>
              <a:ext uri="{FF2B5EF4-FFF2-40B4-BE49-F238E27FC236}">
                <a16:creationId xmlns:a16="http://schemas.microsoft.com/office/drawing/2014/main" id="{2577E69D-A676-114A-80CC-5CFD372ED871}"/>
              </a:ext>
            </a:extLst>
          </p:cNvPr>
          <p:cNvSpPr>
            <a:spLocks noGrp="1"/>
          </p:cNvSpPr>
          <p:nvPr>
            <p:ph type="body" sz="quarter" idx="23"/>
          </p:nvPr>
        </p:nvSpPr>
        <p:spPr>
          <a:xfrm>
            <a:off x="478064" y="1025878"/>
            <a:ext cx="5130632" cy="3339933"/>
          </a:xfrm>
        </p:spPr>
        <p:txBody>
          <a:bodyPr/>
          <a:lstStyle/>
          <a:p>
            <a:r>
              <a:rPr lang="fr-FR" dirty="0"/>
              <a:t>La digitalisation ouvre de nouvelles perspectives dans un monde complexe. Mais quelles sont ces opportunités, et comment les entreprises peuvent-elles se préparer aux risques qui les accompagnent ?</a:t>
            </a:r>
          </a:p>
          <a:p>
            <a:pPr lvl="1"/>
            <a:r>
              <a:rPr lang="fr-FR" dirty="0"/>
              <a:t>Avant le début de la pandémie de COVID-19, Chubb s’est associé à Accenture pour interroger des chefs d’entreprise du monde entier et découvrir les principales tendances qui affectent les petites et moyennes entreprises. Nous avons ainsi interrogé 1 350 dirigeants</a:t>
            </a:r>
            <a:br>
              <a:rPr lang="fr-FR" dirty="0"/>
            </a:br>
            <a:r>
              <a:rPr lang="fr-FR" dirty="0"/>
              <a:t>d’entreprises de 14 secteurs présentes dans 9 pays (Australie, Brésil, Canada,</a:t>
            </a:r>
            <a:br>
              <a:rPr lang="fr-FR" dirty="0"/>
            </a:br>
            <a:r>
              <a:rPr lang="fr-FR" dirty="0"/>
              <a:t>Colombie, France, Japon, Mexique, Royaume-Uni et États-Unis).</a:t>
            </a:r>
            <a:br>
              <a:rPr lang="fr-FR" dirty="0"/>
            </a:br>
            <a:r>
              <a:rPr lang="fr-FR" dirty="0"/>
              <a:t>Et les résultats de l’enquête donnent une vue d’ensemble complète des domaines sur lesquels les entreprises se sont concentrées ces dernières années, et des raisons pour lesquelles elles l’ont fait.</a:t>
            </a:r>
          </a:p>
          <a:p>
            <a:pPr lvl="2"/>
            <a:r>
              <a:rPr lang="fr-FR" dirty="0"/>
              <a:t>Ces informations sont peut-être encore plus pertinentes aujourd’hui, dans un environnement inédit où la transformation numérique est devenue une nécessité absolue. </a:t>
            </a:r>
          </a:p>
        </p:txBody>
      </p:sp>
      <p:sp>
        <p:nvSpPr>
          <p:cNvPr id="10" name="Slide Number Placeholder 9">
            <a:extLst>
              <a:ext uri="{FF2B5EF4-FFF2-40B4-BE49-F238E27FC236}">
                <a16:creationId xmlns:a16="http://schemas.microsoft.com/office/drawing/2014/main" id="{831F8890-B8C3-994A-B0E0-7FF82002CA97}"/>
              </a:ext>
            </a:extLst>
          </p:cNvPr>
          <p:cNvSpPr>
            <a:spLocks noGrp="1"/>
          </p:cNvSpPr>
          <p:nvPr>
            <p:ph type="sldNum" sz="quarter" idx="4"/>
          </p:nvPr>
        </p:nvSpPr>
        <p:spPr/>
        <p:txBody>
          <a:bodyPr/>
          <a:lstStyle/>
          <a:p>
            <a:pPr algn="l"/>
            <a:r>
              <a:rPr lang="fr-FR"/>
              <a:t>P0</a:t>
            </a:r>
            <a:fld id="{6773EB32-DEBA-654F-981A-5727AA1F9394}" type="slidenum">
              <a:rPr lang="en-GB" smtClean="0"/>
              <a:pPr algn="l"/>
              <a:t>4</a:t>
            </a:fld>
            <a:endParaRPr lang="en-GB"/>
          </a:p>
        </p:txBody>
      </p:sp>
    </p:spTree>
    <p:extLst>
      <p:ext uri="{BB962C8B-B14F-4D97-AF65-F5344CB8AC3E}">
        <p14:creationId xmlns:p14="http://schemas.microsoft.com/office/powerpoint/2010/main" val="27095574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F4847017-08C5-0944-97B7-2A2802B40A78}"/>
              </a:ext>
            </a:extLst>
          </p:cNvPr>
          <p:cNvSpPr>
            <a:spLocks noGrp="1"/>
          </p:cNvSpPr>
          <p:nvPr>
            <p:ph type="body" sz="quarter" idx="24"/>
          </p:nvPr>
        </p:nvSpPr>
        <p:spPr/>
        <p:txBody>
          <a:bodyPr/>
          <a:lstStyle/>
          <a:p>
            <a:r>
              <a:rPr lang="fr-FR"/>
              <a:t>Qui a été interrogé ?</a:t>
            </a:r>
          </a:p>
        </p:txBody>
      </p:sp>
      <p:sp>
        <p:nvSpPr>
          <p:cNvPr id="3" name="Text Placeholder 2">
            <a:extLst>
              <a:ext uri="{FF2B5EF4-FFF2-40B4-BE49-F238E27FC236}">
                <a16:creationId xmlns:a16="http://schemas.microsoft.com/office/drawing/2014/main" id="{286AA64C-4B49-1B4D-BAE5-78727F4505F2}"/>
              </a:ext>
            </a:extLst>
          </p:cNvPr>
          <p:cNvSpPr>
            <a:spLocks noGrp="1"/>
          </p:cNvSpPr>
          <p:nvPr>
            <p:ph type="body" sz="quarter" idx="25"/>
          </p:nvPr>
        </p:nvSpPr>
        <p:spPr/>
        <p:txBody>
          <a:bodyPr/>
          <a:lstStyle/>
          <a:p>
            <a:r>
              <a:rPr lang="fr-FR"/>
              <a:t>38 %</a:t>
            </a:r>
          </a:p>
        </p:txBody>
      </p:sp>
      <p:sp>
        <p:nvSpPr>
          <p:cNvPr id="4" name="Text Placeholder 3">
            <a:extLst>
              <a:ext uri="{FF2B5EF4-FFF2-40B4-BE49-F238E27FC236}">
                <a16:creationId xmlns:a16="http://schemas.microsoft.com/office/drawing/2014/main" id="{79B40B7E-5E0E-C842-AA69-84EA6C20B237}"/>
              </a:ext>
            </a:extLst>
          </p:cNvPr>
          <p:cNvSpPr>
            <a:spLocks noGrp="1"/>
          </p:cNvSpPr>
          <p:nvPr>
            <p:ph type="body" sz="quarter" idx="39"/>
          </p:nvPr>
        </p:nvSpPr>
        <p:spPr>
          <a:xfrm>
            <a:off x="3748200" y="1068324"/>
            <a:ext cx="1723914" cy="300023"/>
          </a:xfrm>
        </p:spPr>
        <p:txBody>
          <a:bodyPr/>
          <a:lstStyle/>
          <a:p>
            <a:r>
              <a:rPr lang="fr-FR" dirty="0"/>
              <a:t>Fonctions des répondants à l’enquête </a:t>
            </a:r>
          </a:p>
        </p:txBody>
      </p:sp>
      <p:sp>
        <p:nvSpPr>
          <p:cNvPr id="5" name="Slide Number Placeholder 4">
            <a:extLst>
              <a:ext uri="{FF2B5EF4-FFF2-40B4-BE49-F238E27FC236}">
                <a16:creationId xmlns:a16="http://schemas.microsoft.com/office/drawing/2014/main" id="{221303DE-C6B6-9D46-B690-5A31226890AB}"/>
              </a:ext>
            </a:extLst>
          </p:cNvPr>
          <p:cNvSpPr>
            <a:spLocks noGrp="1"/>
          </p:cNvSpPr>
          <p:nvPr>
            <p:ph type="sldNum" sz="quarter" idx="4"/>
          </p:nvPr>
        </p:nvSpPr>
        <p:spPr/>
        <p:txBody>
          <a:bodyPr/>
          <a:lstStyle/>
          <a:p>
            <a:r>
              <a:rPr lang="fr-FR"/>
              <a:t>P0</a:t>
            </a:r>
            <a:fld id="{6773EB32-DEBA-654F-981A-5727AA1F9394}" type="slidenum">
              <a:rPr lang="en-GB" smtClean="0"/>
              <a:pPr/>
              <a:t>5</a:t>
            </a:fld>
            <a:endParaRPr lang="en-GB"/>
          </a:p>
        </p:txBody>
      </p:sp>
      <p:sp>
        <p:nvSpPr>
          <p:cNvPr id="6" name="Text Placeholder 5">
            <a:extLst>
              <a:ext uri="{FF2B5EF4-FFF2-40B4-BE49-F238E27FC236}">
                <a16:creationId xmlns:a16="http://schemas.microsoft.com/office/drawing/2014/main" id="{4C2F1782-6D49-5F41-BFDA-34529A4E9957}"/>
              </a:ext>
            </a:extLst>
          </p:cNvPr>
          <p:cNvSpPr>
            <a:spLocks noGrp="1"/>
          </p:cNvSpPr>
          <p:nvPr>
            <p:ph type="body" sz="quarter" idx="41"/>
          </p:nvPr>
        </p:nvSpPr>
        <p:spPr/>
        <p:txBody>
          <a:bodyPr/>
          <a:lstStyle/>
          <a:p>
            <a:r>
              <a:rPr lang="fr-FR" dirty="0"/>
              <a:t>PRÉSENTATION DE LA CAMPAGNE Digitalisation accélérée des entreprises </a:t>
            </a:r>
          </a:p>
        </p:txBody>
      </p:sp>
      <p:sp>
        <p:nvSpPr>
          <p:cNvPr id="7" name="Text Placeholder 6">
            <a:extLst>
              <a:ext uri="{FF2B5EF4-FFF2-40B4-BE49-F238E27FC236}">
                <a16:creationId xmlns:a16="http://schemas.microsoft.com/office/drawing/2014/main" id="{CBC71FFE-0094-E84F-BFAC-930C53148ADE}"/>
              </a:ext>
            </a:extLst>
          </p:cNvPr>
          <p:cNvSpPr>
            <a:spLocks noGrp="1"/>
          </p:cNvSpPr>
          <p:nvPr>
            <p:ph type="body" sz="quarter" idx="43"/>
          </p:nvPr>
        </p:nvSpPr>
        <p:spPr/>
        <p:txBody>
          <a:bodyPr/>
          <a:lstStyle/>
          <a:p>
            <a:r>
              <a:rPr lang="fr-FR"/>
              <a:t>30 %</a:t>
            </a:r>
          </a:p>
        </p:txBody>
      </p:sp>
      <p:sp>
        <p:nvSpPr>
          <p:cNvPr id="8" name="Text Placeholder 7">
            <a:extLst>
              <a:ext uri="{FF2B5EF4-FFF2-40B4-BE49-F238E27FC236}">
                <a16:creationId xmlns:a16="http://schemas.microsoft.com/office/drawing/2014/main" id="{F2110C9F-3BFC-384F-827A-B74F73B2A96A}"/>
              </a:ext>
            </a:extLst>
          </p:cNvPr>
          <p:cNvSpPr>
            <a:spLocks noGrp="1"/>
          </p:cNvSpPr>
          <p:nvPr>
            <p:ph type="body" sz="quarter" idx="44"/>
          </p:nvPr>
        </p:nvSpPr>
        <p:spPr/>
        <p:txBody>
          <a:bodyPr/>
          <a:lstStyle/>
          <a:p>
            <a:r>
              <a:rPr lang="fr-FR"/>
              <a:t>32 %</a:t>
            </a:r>
          </a:p>
        </p:txBody>
      </p:sp>
      <p:sp>
        <p:nvSpPr>
          <p:cNvPr id="9" name="Text Placeholder 8">
            <a:extLst>
              <a:ext uri="{FF2B5EF4-FFF2-40B4-BE49-F238E27FC236}">
                <a16:creationId xmlns:a16="http://schemas.microsoft.com/office/drawing/2014/main" id="{B68F6F3A-731A-D54E-9FD6-A2D20EC7F174}"/>
              </a:ext>
            </a:extLst>
          </p:cNvPr>
          <p:cNvSpPr>
            <a:spLocks noGrp="1"/>
          </p:cNvSpPr>
          <p:nvPr>
            <p:ph type="body" sz="quarter" idx="45"/>
          </p:nvPr>
        </p:nvSpPr>
        <p:spPr/>
        <p:txBody>
          <a:bodyPr/>
          <a:lstStyle/>
          <a:p>
            <a:r>
              <a:rPr lang="fr-FR"/>
              <a:t>28 %</a:t>
            </a:r>
          </a:p>
        </p:txBody>
      </p:sp>
      <p:sp>
        <p:nvSpPr>
          <p:cNvPr id="10" name="Text Placeholder 9">
            <a:extLst>
              <a:ext uri="{FF2B5EF4-FFF2-40B4-BE49-F238E27FC236}">
                <a16:creationId xmlns:a16="http://schemas.microsoft.com/office/drawing/2014/main" id="{5F90FCD0-E7C4-CC48-AA7A-55992AA723DB}"/>
              </a:ext>
            </a:extLst>
          </p:cNvPr>
          <p:cNvSpPr>
            <a:spLocks noGrp="1"/>
          </p:cNvSpPr>
          <p:nvPr>
            <p:ph type="body" sz="quarter" idx="46"/>
          </p:nvPr>
        </p:nvSpPr>
        <p:spPr>
          <a:xfrm>
            <a:off x="8172626" y="4046926"/>
            <a:ext cx="725485" cy="309549"/>
          </a:xfrm>
        </p:spPr>
        <p:txBody>
          <a:bodyPr/>
          <a:lstStyle/>
          <a:p>
            <a:r>
              <a:rPr lang="fr-FR" dirty="0"/>
              <a:t>22 %</a:t>
            </a:r>
          </a:p>
        </p:txBody>
      </p:sp>
      <p:sp>
        <p:nvSpPr>
          <p:cNvPr id="11" name="Text Placeholder 10">
            <a:extLst>
              <a:ext uri="{FF2B5EF4-FFF2-40B4-BE49-F238E27FC236}">
                <a16:creationId xmlns:a16="http://schemas.microsoft.com/office/drawing/2014/main" id="{6295FF71-1BA3-1E43-B4B8-D409F1E8DD45}"/>
              </a:ext>
            </a:extLst>
          </p:cNvPr>
          <p:cNvSpPr>
            <a:spLocks noGrp="1"/>
          </p:cNvSpPr>
          <p:nvPr>
            <p:ph type="body" sz="quarter" idx="47"/>
          </p:nvPr>
        </p:nvSpPr>
        <p:spPr>
          <a:xfrm>
            <a:off x="8172626" y="3097662"/>
            <a:ext cx="814997" cy="309549"/>
          </a:xfrm>
        </p:spPr>
        <p:txBody>
          <a:bodyPr/>
          <a:lstStyle/>
          <a:p>
            <a:r>
              <a:rPr lang="fr-FR" dirty="0"/>
              <a:t>24 %</a:t>
            </a:r>
          </a:p>
        </p:txBody>
      </p:sp>
      <p:sp>
        <p:nvSpPr>
          <p:cNvPr id="12" name="Text Placeholder 11">
            <a:extLst>
              <a:ext uri="{FF2B5EF4-FFF2-40B4-BE49-F238E27FC236}">
                <a16:creationId xmlns:a16="http://schemas.microsoft.com/office/drawing/2014/main" id="{98DF8F34-A9EC-554B-8043-B9542A5E2100}"/>
              </a:ext>
            </a:extLst>
          </p:cNvPr>
          <p:cNvSpPr>
            <a:spLocks noGrp="1"/>
          </p:cNvSpPr>
          <p:nvPr>
            <p:ph type="body" sz="quarter" idx="48"/>
          </p:nvPr>
        </p:nvSpPr>
        <p:spPr>
          <a:xfrm>
            <a:off x="6663862" y="3097662"/>
            <a:ext cx="814997" cy="309549"/>
          </a:xfrm>
        </p:spPr>
        <p:txBody>
          <a:bodyPr/>
          <a:lstStyle/>
          <a:p>
            <a:r>
              <a:rPr lang="fr-FR" dirty="0"/>
              <a:t>26 %</a:t>
            </a:r>
          </a:p>
        </p:txBody>
      </p:sp>
      <p:sp>
        <p:nvSpPr>
          <p:cNvPr id="13" name="Text Placeholder 12">
            <a:extLst>
              <a:ext uri="{FF2B5EF4-FFF2-40B4-BE49-F238E27FC236}">
                <a16:creationId xmlns:a16="http://schemas.microsoft.com/office/drawing/2014/main" id="{B8E7D6C4-5B1D-4C48-BCE9-14498F3561D8}"/>
              </a:ext>
            </a:extLst>
          </p:cNvPr>
          <p:cNvSpPr>
            <a:spLocks noGrp="1"/>
          </p:cNvSpPr>
          <p:nvPr>
            <p:ph type="body" sz="quarter" idx="55"/>
          </p:nvPr>
        </p:nvSpPr>
        <p:spPr/>
        <p:txBody>
          <a:bodyPr/>
          <a:lstStyle/>
          <a:p>
            <a:r>
              <a:rPr lang="fr-FR" dirty="0"/>
              <a:t>NOMBRE d’employés à TEMPS PLEIN par entreprise </a:t>
            </a:r>
          </a:p>
        </p:txBody>
      </p:sp>
      <p:sp>
        <p:nvSpPr>
          <p:cNvPr id="14" name="Text Placeholder 13">
            <a:extLst>
              <a:ext uri="{FF2B5EF4-FFF2-40B4-BE49-F238E27FC236}">
                <a16:creationId xmlns:a16="http://schemas.microsoft.com/office/drawing/2014/main" id="{FF6F4B6D-9DBD-8444-8911-AABC275C990A}"/>
              </a:ext>
            </a:extLst>
          </p:cNvPr>
          <p:cNvSpPr>
            <a:spLocks noGrp="1"/>
          </p:cNvSpPr>
          <p:nvPr>
            <p:ph type="body" sz="quarter" idx="56"/>
          </p:nvPr>
        </p:nvSpPr>
        <p:spPr/>
        <p:txBody>
          <a:bodyPr/>
          <a:lstStyle/>
          <a:p>
            <a:r>
              <a:rPr lang="fr-FR" dirty="0"/>
              <a:t>Propriétaires / Associés </a:t>
            </a:r>
          </a:p>
        </p:txBody>
      </p:sp>
      <p:sp>
        <p:nvSpPr>
          <p:cNvPr id="15" name="Text Placeholder 14">
            <a:extLst>
              <a:ext uri="{FF2B5EF4-FFF2-40B4-BE49-F238E27FC236}">
                <a16:creationId xmlns:a16="http://schemas.microsoft.com/office/drawing/2014/main" id="{3A8ACF55-874C-1D47-8044-0C751E2B18C9}"/>
              </a:ext>
            </a:extLst>
          </p:cNvPr>
          <p:cNvSpPr>
            <a:spLocks noGrp="1"/>
          </p:cNvSpPr>
          <p:nvPr>
            <p:ph type="body" sz="quarter" idx="57"/>
          </p:nvPr>
        </p:nvSpPr>
        <p:spPr/>
        <p:txBody>
          <a:bodyPr/>
          <a:lstStyle/>
          <a:p>
            <a:r>
              <a:rPr lang="fr-FR"/>
              <a:t>Vice-président exécutif, </a:t>
            </a:r>
          </a:p>
          <a:p>
            <a:r>
              <a:rPr lang="fr-FR"/>
              <a:t>vice-président, directeur</a:t>
            </a:r>
          </a:p>
          <a:p>
            <a:r>
              <a:rPr lang="fr-FR"/>
              <a:t>ou intitulé de poste équivalent</a:t>
            </a:r>
          </a:p>
        </p:txBody>
      </p:sp>
      <p:sp>
        <p:nvSpPr>
          <p:cNvPr id="16" name="Text Placeholder 15">
            <a:extLst>
              <a:ext uri="{FF2B5EF4-FFF2-40B4-BE49-F238E27FC236}">
                <a16:creationId xmlns:a16="http://schemas.microsoft.com/office/drawing/2014/main" id="{EC4B9B64-043A-354B-B4AF-263B3C6ECE7E}"/>
              </a:ext>
            </a:extLst>
          </p:cNvPr>
          <p:cNvSpPr>
            <a:spLocks noGrp="1"/>
          </p:cNvSpPr>
          <p:nvPr>
            <p:ph type="body" sz="quarter" idx="58"/>
          </p:nvPr>
        </p:nvSpPr>
        <p:spPr/>
        <p:txBody>
          <a:bodyPr/>
          <a:lstStyle/>
          <a:p>
            <a:r>
              <a:rPr lang="fr-FR"/>
              <a:t>Cadres supérieurs </a:t>
            </a:r>
          </a:p>
        </p:txBody>
      </p:sp>
      <p:sp>
        <p:nvSpPr>
          <p:cNvPr id="17" name="Text Placeholder 16">
            <a:extLst>
              <a:ext uri="{FF2B5EF4-FFF2-40B4-BE49-F238E27FC236}">
                <a16:creationId xmlns:a16="http://schemas.microsoft.com/office/drawing/2014/main" id="{A6A68EC3-A2D9-FB4F-99EA-6616F8090C5F}"/>
              </a:ext>
            </a:extLst>
          </p:cNvPr>
          <p:cNvSpPr>
            <a:spLocks noGrp="1"/>
          </p:cNvSpPr>
          <p:nvPr>
            <p:ph type="body" sz="quarter" idx="59"/>
          </p:nvPr>
        </p:nvSpPr>
        <p:spPr/>
        <p:txBody>
          <a:bodyPr/>
          <a:lstStyle/>
          <a:p>
            <a:r>
              <a:rPr lang="fr-FR" dirty="0"/>
              <a:t>50-99 </a:t>
            </a:r>
          </a:p>
          <a:p>
            <a:r>
              <a:rPr lang="fr-FR" dirty="0"/>
              <a:t>employés </a:t>
            </a:r>
          </a:p>
        </p:txBody>
      </p:sp>
      <p:sp>
        <p:nvSpPr>
          <p:cNvPr id="18" name="Text Placeholder 17">
            <a:extLst>
              <a:ext uri="{FF2B5EF4-FFF2-40B4-BE49-F238E27FC236}">
                <a16:creationId xmlns:a16="http://schemas.microsoft.com/office/drawing/2014/main" id="{51812098-66AA-2047-A830-19E943B2BC2A}"/>
              </a:ext>
            </a:extLst>
          </p:cNvPr>
          <p:cNvSpPr>
            <a:spLocks noGrp="1"/>
          </p:cNvSpPr>
          <p:nvPr>
            <p:ph type="body" sz="quarter" idx="60"/>
          </p:nvPr>
        </p:nvSpPr>
        <p:spPr/>
        <p:txBody>
          <a:bodyPr/>
          <a:lstStyle/>
          <a:p>
            <a:r>
              <a:rPr lang="fr-FR" dirty="0"/>
              <a:t>20-49 </a:t>
            </a:r>
          </a:p>
          <a:p>
            <a:r>
              <a:rPr lang="fr-FR" dirty="0"/>
              <a:t>employés </a:t>
            </a:r>
          </a:p>
        </p:txBody>
      </p:sp>
      <p:sp>
        <p:nvSpPr>
          <p:cNvPr id="19" name="Text Placeholder 18">
            <a:extLst>
              <a:ext uri="{FF2B5EF4-FFF2-40B4-BE49-F238E27FC236}">
                <a16:creationId xmlns:a16="http://schemas.microsoft.com/office/drawing/2014/main" id="{304A0F8E-CCC0-1E48-B631-DC1EAE0FDAC2}"/>
              </a:ext>
            </a:extLst>
          </p:cNvPr>
          <p:cNvSpPr>
            <a:spLocks noGrp="1"/>
          </p:cNvSpPr>
          <p:nvPr>
            <p:ph type="body" sz="quarter" idx="61"/>
          </p:nvPr>
        </p:nvSpPr>
        <p:spPr/>
        <p:txBody>
          <a:bodyPr/>
          <a:lstStyle/>
          <a:p>
            <a:r>
              <a:rPr lang="fr-FR" dirty="0"/>
              <a:t>100-250</a:t>
            </a:r>
          </a:p>
          <a:p>
            <a:r>
              <a:rPr lang="fr-FR" dirty="0"/>
              <a:t>employés </a:t>
            </a:r>
          </a:p>
        </p:txBody>
      </p:sp>
      <p:sp>
        <p:nvSpPr>
          <p:cNvPr id="20" name="Text Placeholder 19">
            <a:extLst>
              <a:ext uri="{FF2B5EF4-FFF2-40B4-BE49-F238E27FC236}">
                <a16:creationId xmlns:a16="http://schemas.microsoft.com/office/drawing/2014/main" id="{72DBF3E9-14B5-D24F-AC91-0B8752CB12C3}"/>
              </a:ext>
            </a:extLst>
          </p:cNvPr>
          <p:cNvSpPr>
            <a:spLocks noGrp="1"/>
          </p:cNvSpPr>
          <p:nvPr>
            <p:ph type="body" sz="quarter" idx="62"/>
          </p:nvPr>
        </p:nvSpPr>
        <p:spPr>
          <a:xfrm>
            <a:off x="8172627" y="3414298"/>
            <a:ext cx="725484" cy="246509"/>
          </a:xfrm>
        </p:spPr>
        <p:txBody>
          <a:bodyPr/>
          <a:lstStyle/>
          <a:p>
            <a:r>
              <a:rPr lang="fr-FR" dirty="0"/>
              <a:t>2-19 </a:t>
            </a:r>
          </a:p>
          <a:p>
            <a:r>
              <a:rPr lang="fr-FR" dirty="0"/>
              <a:t>employés </a:t>
            </a:r>
          </a:p>
        </p:txBody>
      </p:sp>
    </p:spTree>
    <p:extLst>
      <p:ext uri="{BB962C8B-B14F-4D97-AF65-F5344CB8AC3E}">
        <p14:creationId xmlns:p14="http://schemas.microsoft.com/office/powerpoint/2010/main" val="23852732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F916620F-1065-6A46-98C0-57BA7EDFA0B4}"/>
              </a:ext>
            </a:extLst>
          </p:cNvPr>
          <p:cNvSpPr>
            <a:spLocks noGrp="1"/>
          </p:cNvSpPr>
          <p:nvPr>
            <p:ph type="body" sz="quarter" idx="23"/>
          </p:nvPr>
        </p:nvSpPr>
        <p:spPr>
          <a:xfrm>
            <a:off x="824398" y="1069200"/>
            <a:ext cx="2604602" cy="3339933"/>
          </a:xfrm>
        </p:spPr>
        <p:txBody>
          <a:bodyPr/>
          <a:lstStyle/>
          <a:p>
            <a:r>
              <a:rPr lang="fr-FR" dirty="0"/>
              <a:t>Sur quoi se concentrent les entreprises ?</a:t>
            </a:r>
          </a:p>
          <a:p>
            <a:pPr lvl="1"/>
            <a:r>
              <a:rPr lang="fr-FR" dirty="0"/>
              <a:t>Les entreprises interrogées ont indiqué</a:t>
            </a:r>
            <a:br>
              <a:rPr lang="fr-FR" dirty="0"/>
            </a:br>
            <a:r>
              <a:rPr lang="fr-FR" dirty="0"/>
              <a:t>se focaliser spécifiquement sur quelques domaines clés. </a:t>
            </a:r>
          </a:p>
          <a:p>
            <a:pPr lvl="1"/>
            <a:r>
              <a:rPr lang="fr-FR" dirty="0"/>
              <a:t>Ces quatre « thèmes » représentent des tendances qui offrent d’immenses opportunités, mais l’investissement et l’évolution sont essentiels pour en tirer le meilleur parti. </a:t>
            </a:r>
          </a:p>
        </p:txBody>
      </p:sp>
      <p:sp>
        <p:nvSpPr>
          <p:cNvPr id="5" name="Text Placeholder 4">
            <a:extLst>
              <a:ext uri="{FF2B5EF4-FFF2-40B4-BE49-F238E27FC236}">
                <a16:creationId xmlns:a16="http://schemas.microsoft.com/office/drawing/2014/main" id="{B82446B8-80EA-2E47-9EE7-C42DC199EC16}"/>
              </a:ext>
            </a:extLst>
          </p:cNvPr>
          <p:cNvSpPr>
            <a:spLocks noGrp="1"/>
          </p:cNvSpPr>
          <p:nvPr>
            <p:ph type="body" sz="quarter" idx="25"/>
          </p:nvPr>
        </p:nvSpPr>
        <p:spPr/>
        <p:txBody>
          <a:bodyPr/>
          <a:lstStyle/>
          <a:p>
            <a:r>
              <a:rPr lang="fr-FR"/>
              <a:t>01</a:t>
            </a:r>
          </a:p>
        </p:txBody>
      </p:sp>
      <p:sp>
        <p:nvSpPr>
          <p:cNvPr id="14" name="Slide Number Placeholder 13">
            <a:extLst>
              <a:ext uri="{FF2B5EF4-FFF2-40B4-BE49-F238E27FC236}">
                <a16:creationId xmlns:a16="http://schemas.microsoft.com/office/drawing/2014/main" id="{C38520BE-9B5E-794C-AD16-3D9E2B2E5CFD}"/>
              </a:ext>
            </a:extLst>
          </p:cNvPr>
          <p:cNvSpPr>
            <a:spLocks noGrp="1"/>
          </p:cNvSpPr>
          <p:nvPr>
            <p:ph type="sldNum" sz="quarter" idx="4"/>
          </p:nvPr>
        </p:nvSpPr>
        <p:spPr/>
        <p:txBody>
          <a:bodyPr/>
          <a:lstStyle/>
          <a:p>
            <a:pPr algn="l"/>
            <a:r>
              <a:rPr lang="fr-FR"/>
              <a:t>P0</a:t>
            </a:r>
            <a:fld id="{6773EB32-DEBA-654F-981A-5727AA1F9394}" type="slidenum">
              <a:rPr lang="en-GB" smtClean="0"/>
              <a:pPr algn="l"/>
              <a:t>6</a:t>
            </a:fld>
            <a:endParaRPr lang="en-GB"/>
          </a:p>
        </p:txBody>
      </p:sp>
      <p:sp>
        <p:nvSpPr>
          <p:cNvPr id="2" name="Text Placeholder 1">
            <a:extLst>
              <a:ext uri="{FF2B5EF4-FFF2-40B4-BE49-F238E27FC236}">
                <a16:creationId xmlns:a16="http://schemas.microsoft.com/office/drawing/2014/main" id="{84201B1B-6503-B441-9A58-BFC6B893E73B}"/>
              </a:ext>
            </a:extLst>
          </p:cNvPr>
          <p:cNvSpPr>
            <a:spLocks noGrp="1"/>
          </p:cNvSpPr>
          <p:nvPr>
            <p:ph type="body" sz="quarter" idx="41"/>
          </p:nvPr>
        </p:nvSpPr>
        <p:spPr/>
        <p:txBody>
          <a:bodyPr/>
          <a:lstStyle/>
          <a:p>
            <a:r>
              <a:rPr lang="fr-FR" dirty="0"/>
              <a:t>PRÉSENTATION DE LA CAMPAGNE Digitalisation accélérée des entreprises </a:t>
            </a:r>
          </a:p>
        </p:txBody>
      </p:sp>
      <p:sp>
        <p:nvSpPr>
          <p:cNvPr id="6" name="Text Placeholder 5">
            <a:extLst>
              <a:ext uri="{FF2B5EF4-FFF2-40B4-BE49-F238E27FC236}">
                <a16:creationId xmlns:a16="http://schemas.microsoft.com/office/drawing/2014/main" id="{AD5A8D68-55D3-0D41-8A14-E06BB64083B5}"/>
              </a:ext>
            </a:extLst>
          </p:cNvPr>
          <p:cNvSpPr>
            <a:spLocks noGrp="1"/>
          </p:cNvSpPr>
          <p:nvPr>
            <p:ph type="body" sz="quarter" idx="26"/>
          </p:nvPr>
        </p:nvSpPr>
        <p:spPr/>
        <p:txBody>
          <a:bodyPr/>
          <a:lstStyle/>
          <a:p>
            <a:r>
              <a:rPr lang="fr-FR" dirty="0"/>
              <a:t>Maîtriser les</a:t>
            </a:r>
            <a:br>
              <a:rPr lang="fr-FR" dirty="0"/>
            </a:br>
            <a:r>
              <a:rPr lang="fr-FR" dirty="0"/>
              <a:t>communications digitales</a:t>
            </a:r>
          </a:p>
        </p:txBody>
      </p:sp>
      <p:sp>
        <p:nvSpPr>
          <p:cNvPr id="7" name="Text Placeholder 6">
            <a:extLst>
              <a:ext uri="{FF2B5EF4-FFF2-40B4-BE49-F238E27FC236}">
                <a16:creationId xmlns:a16="http://schemas.microsoft.com/office/drawing/2014/main" id="{AD8967F5-1C22-884E-9719-247174A9AC93}"/>
              </a:ext>
            </a:extLst>
          </p:cNvPr>
          <p:cNvSpPr>
            <a:spLocks noGrp="1"/>
          </p:cNvSpPr>
          <p:nvPr>
            <p:ph type="body" sz="quarter" idx="42"/>
          </p:nvPr>
        </p:nvSpPr>
        <p:spPr/>
        <p:txBody>
          <a:bodyPr/>
          <a:lstStyle/>
          <a:p>
            <a:r>
              <a:rPr lang="fr-FR"/>
              <a:t>02</a:t>
            </a:r>
          </a:p>
        </p:txBody>
      </p:sp>
      <p:sp>
        <p:nvSpPr>
          <p:cNvPr id="8" name="Text Placeholder 7">
            <a:extLst>
              <a:ext uri="{FF2B5EF4-FFF2-40B4-BE49-F238E27FC236}">
                <a16:creationId xmlns:a16="http://schemas.microsoft.com/office/drawing/2014/main" id="{6B0561A4-B23F-A040-B2A9-D60953EEBF09}"/>
              </a:ext>
            </a:extLst>
          </p:cNvPr>
          <p:cNvSpPr>
            <a:spLocks noGrp="1"/>
          </p:cNvSpPr>
          <p:nvPr>
            <p:ph type="body" sz="quarter" idx="43"/>
          </p:nvPr>
        </p:nvSpPr>
        <p:spPr/>
        <p:txBody>
          <a:bodyPr/>
          <a:lstStyle/>
          <a:p>
            <a:r>
              <a:rPr lang="fr-FR" dirty="0"/>
              <a:t>Exploiter </a:t>
            </a:r>
          </a:p>
          <a:p>
            <a:r>
              <a:rPr lang="fr-FR" dirty="0"/>
              <a:t>la puissance</a:t>
            </a:r>
          </a:p>
          <a:p>
            <a:r>
              <a:rPr lang="fr-FR" dirty="0"/>
              <a:t>des données</a:t>
            </a:r>
          </a:p>
        </p:txBody>
      </p:sp>
      <p:sp>
        <p:nvSpPr>
          <p:cNvPr id="9" name="Text Placeholder 8">
            <a:extLst>
              <a:ext uri="{FF2B5EF4-FFF2-40B4-BE49-F238E27FC236}">
                <a16:creationId xmlns:a16="http://schemas.microsoft.com/office/drawing/2014/main" id="{15E2FB4C-A414-6849-BDB8-B49510EA74E1}"/>
              </a:ext>
            </a:extLst>
          </p:cNvPr>
          <p:cNvSpPr>
            <a:spLocks noGrp="1"/>
          </p:cNvSpPr>
          <p:nvPr>
            <p:ph type="body" sz="quarter" idx="44"/>
          </p:nvPr>
        </p:nvSpPr>
        <p:spPr/>
        <p:txBody>
          <a:bodyPr/>
          <a:lstStyle/>
          <a:p>
            <a:r>
              <a:rPr lang="fr-FR"/>
              <a:t>03</a:t>
            </a:r>
          </a:p>
        </p:txBody>
      </p:sp>
      <p:sp>
        <p:nvSpPr>
          <p:cNvPr id="10" name="Text Placeholder 9">
            <a:extLst>
              <a:ext uri="{FF2B5EF4-FFF2-40B4-BE49-F238E27FC236}">
                <a16:creationId xmlns:a16="http://schemas.microsoft.com/office/drawing/2014/main" id="{970987E8-B1D2-2942-AF84-7199B8C95DD0}"/>
              </a:ext>
            </a:extLst>
          </p:cNvPr>
          <p:cNvSpPr>
            <a:spLocks noGrp="1"/>
          </p:cNvSpPr>
          <p:nvPr>
            <p:ph type="body" sz="quarter" idx="45"/>
          </p:nvPr>
        </p:nvSpPr>
        <p:spPr>
          <a:xfrm>
            <a:off x="5298659" y="4005793"/>
            <a:ext cx="1209297" cy="458258"/>
          </a:xfrm>
        </p:spPr>
        <p:txBody>
          <a:bodyPr/>
          <a:lstStyle/>
          <a:p>
            <a:r>
              <a:rPr lang="fr-FR" dirty="0"/>
              <a:t>Accompagner les collaborateurs et dirigeants d’aujourd’hui </a:t>
            </a:r>
          </a:p>
        </p:txBody>
      </p:sp>
      <p:sp>
        <p:nvSpPr>
          <p:cNvPr id="11" name="Text Placeholder 10">
            <a:extLst>
              <a:ext uri="{FF2B5EF4-FFF2-40B4-BE49-F238E27FC236}">
                <a16:creationId xmlns:a16="http://schemas.microsoft.com/office/drawing/2014/main" id="{4B2F6327-16AC-D646-BEA9-EC2DA7493C61}"/>
              </a:ext>
            </a:extLst>
          </p:cNvPr>
          <p:cNvSpPr>
            <a:spLocks noGrp="1"/>
          </p:cNvSpPr>
          <p:nvPr>
            <p:ph type="body" sz="quarter" idx="46"/>
          </p:nvPr>
        </p:nvSpPr>
        <p:spPr/>
        <p:txBody>
          <a:bodyPr/>
          <a:lstStyle/>
          <a:p>
            <a:r>
              <a:rPr lang="fr-FR"/>
              <a:t>04</a:t>
            </a:r>
          </a:p>
        </p:txBody>
      </p:sp>
      <p:sp>
        <p:nvSpPr>
          <p:cNvPr id="12" name="Text Placeholder 11">
            <a:extLst>
              <a:ext uri="{FF2B5EF4-FFF2-40B4-BE49-F238E27FC236}">
                <a16:creationId xmlns:a16="http://schemas.microsoft.com/office/drawing/2014/main" id="{F1407296-2EE9-104A-BC08-4B88C3FABCCB}"/>
              </a:ext>
            </a:extLst>
          </p:cNvPr>
          <p:cNvSpPr>
            <a:spLocks noGrp="1"/>
          </p:cNvSpPr>
          <p:nvPr>
            <p:ph type="body" sz="quarter" idx="47"/>
          </p:nvPr>
        </p:nvSpPr>
        <p:spPr>
          <a:xfrm>
            <a:off x="7008970" y="4005793"/>
            <a:ext cx="1310632" cy="458258"/>
          </a:xfrm>
        </p:spPr>
        <p:txBody>
          <a:bodyPr/>
          <a:lstStyle/>
          <a:p>
            <a:r>
              <a:rPr lang="fr-FR" dirty="0"/>
              <a:t>Être un acteur qui compte</a:t>
            </a:r>
            <a:br>
              <a:rPr lang="fr-FR" dirty="0"/>
            </a:br>
            <a:r>
              <a:rPr lang="fr-FR" dirty="0"/>
              <a:t>dans un marché mondial</a:t>
            </a:r>
          </a:p>
          <a:p>
            <a:r>
              <a:rPr lang="fr-FR" dirty="0"/>
              <a:t> </a:t>
            </a:r>
          </a:p>
        </p:txBody>
      </p:sp>
    </p:spTree>
    <p:extLst>
      <p:ext uri="{BB962C8B-B14F-4D97-AF65-F5344CB8AC3E}">
        <p14:creationId xmlns:p14="http://schemas.microsoft.com/office/powerpoint/2010/main" val="1345916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55132D29-9090-294E-8280-20E92323EBA3}"/>
              </a:ext>
            </a:extLst>
          </p:cNvPr>
          <p:cNvSpPr>
            <a:spLocks noGrp="1"/>
          </p:cNvSpPr>
          <p:nvPr>
            <p:ph type="body" sz="quarter" idx="23"/>
          </p:nvPr>
        </p:nvSpPr>
        <p:spPr/>
        <p:txBody>
          <a:bodyPr/>
          <a:lstStyle/>
          <a:p>
            <a:r>
              <a:rPr lang="fr-FR" dirty="0"/>
              <a:t>Créer des expériences digitales pour atteindre les clients au bon moment et au bon endroit, et garantir la mise à disposition de produits et de services fluides, adaptés aux souhaits et aux besoins des clients.</a:t>
            </a:r>
          </a:p>
        </p:txBody>
      </p:sp>
      <p:sp>
        <p:nvSpPr>
          <p:cNvPr id="5" name="Text Placeholder 4">
            <a:extLst>
              <a:ext uri="{FF2B5EF4-FFF2-40B4-BE49-F238E27FC236}">
                <a16:creationId xmlns:a16="http://schemas.microsoft.com/office/drawing/2014/main" id="{C0850FD6-36B4-0244-8971-BF1EF3602D4C}"/>
              </a:ext>
            </a:extLst>
          </p:cNvPr>
          <p:cNvSpPr>
            <a:spLocks noGrp="1"/>
          </p:cNvSpPr>
          <p:nvPr>
            <p:ph type="body" sz="quarter" idx="25"/>
          </p:nvPr>
        </p:nvSpPr>
        <p:spPr/>
        <p:txBody>
          <a:bodyPr/>
          <a:lstStyle/>
          <a:p>
            <a:r>
              <a:rPr lang="fr-FR"/>
              <a:t>01</a:t>
            </a:r>
          </a:p>
        </p:txBody>
      </p:sp>
      <p:sp>
        <p:nvSpPr>
          <p:cNvPr id="8" name="Slide Number Placeholder 7">
            <a:extLst>
              <a:ext uri="{FF2B5EF4-FFF2-40B4-BE49-F238E27FC236}">
                <a16:creationId xmlns:a16="http://schemas.microsoft.com/office/drawing/2014/main" id="{86AFD99E-3B27-D243-AEC4-AF9660A4460A}"/>
              </a:ext>
            </a:extLst>
          </p:cNvPr>
          <p:cNvSpPr>
            <a:spLocks noGrp="1"/>
          </p:cNvSpPr>
          <p:nvPr>
            <p:ph type="sldNum" sz="quarter" idx="4"/>
          </p:nvPr>
        </p:nvSpPr>
        <p:spPr/>
        <p:txBody>
          <a:bodyPr/>
          <a:lstStyle/>
          <a:p>
            <a:pPr algn="l"/>
            <a:r>
              <a:rPr lang="fr-FR"/>
              <a:t>P0</a:t>
            </a:r>
            <a:fld id="{6773EB32-DEBA-654F-981A-5727AA1F9394}" type="slidenum">
              <a:rPr lang="en-GB" smtClean="0"/>
              <a:pPr algn="l"/>
              <a:t>7</a:t>
            </a:fld>
            <a:endParaRPr lang="en-GB"/>
          </a:p>
        </p:txBody>
      </p:sp>
      <p:sp>
        <p:nvSpPr>
          <p:cNvPr id="2" name="Text Placeholder 1">
            <a:extLst>
              <a:ext uri="{FF2B5EF4-FFF2-40B4-BE49-F238E27FC236}">
                <a16:creationId xmlns:a16="http://schemas.microsoft.com/office/drawing/2014/main" id="{C2B62CDC-BB23-1C40-B661-424BBA44E802}"/>
              </a:ext>
            </a:extLst>
          </p:cNvPr>
          <p:cNvSpPr>
            <a:spLocks noGrp="1"/>
          </p:cNvSpPr>
          <p:nvPr>
            <p:ph type="body" sz="quarter" idx="41"/>
          </p:nvPr>
        </p:nvSpPr>
        <p:spPr/>
        <p:txBody>
          <a:bodyPr/>
          <a:lstStyle/>
          <a:p>
            <a:r>
              <a:rPr lang="fr-FR" dirty="0"/>
              <a:t>maîtriser les</a:t>
            </a:r>
            <a:br>
              <a:rPr lang="fr-FR" dirty="0"/>
            </a:br>
            <a:r>
              <a:rPr lang="fr-FR" dirty="0"/>
              <a:t>communications NUMERIQUES</a:t>
            </a:r>
          </a:p>
        </p:txBody>
      </p:sp>
    </p:spTree>
    <p:extLst>
      <p:ext uri="{BB962C8B-B14F-4D97-AF65-F5344CB8AC3E}">
        <p14:creationId xmlns:p14="http://schemas.microsoft.com/office/powerpoint/2010/main" val="27576904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60DD85F6-EE01-E546-9E6A-C5DCF0493E22}"/>
              </a:ext>
            </a:extLst>
          </p:cNvPr>
          <p:cNvSpPr>
            <a:spLocks noGrp="1"/>
          </p:cNvSpPr>
          <p:nvPr>
            <p:ph type="body" sz="quarter" idx="23"/>
          </p:nvPr>
        </p:nvSpPr>
        <p:spPr>
          <a:xfrm>
            <a:off x="824400" y="1900756"/>
            <a:ext cx="4132800" cy="1892576"/>
          </a:xfrm>
        </p:spPr>
        <p:txBody>
          <a:bodyPr/>
          <a:lstStyle/>
          <a:p>
            <a:r>
              <a:rPr lang="fr-FR" dirty="0"/>
              <a:t>Adopter le Cloud et d’autres technologies de pointe, comme l’Intelligence Artificielle, pour affiner les produits et services destinés aux clients et optimiser les opérations commerciales. </a:t>
            </a:r>
          </a:p>
        </p:txBody>
      </p:sp>
      <p:sp>
        <p:nvSpPr>
          <p:cNvPr id="5" name="Text Placeholder 4">
            <a:extLst>
              <a:ext uri="{FF2B5EF4-FFF2-40B4-BE49-F238E27FC236}">
                <a16:creationId xmlns:a16="http://schemas.microsoft.com/office/drawing/2014/main" id="{892CE795-4D85-AF41-94AB-60187D05A8FD}"/>
              </a:ext>
            </a:extLst>
          </p:cNvPr>
          <p:cNvSpPr>
            <a:spLocks noGrp="1"/>
          </p:cNvSpPr>
          <p:nvPr>
            <p:ph type="body" sz="quarter" idx="25"/>
          </p:nvPr>
        </p:nvSpPr>
        <p:spPr/>
        <p:txBody>
          <a:bodyPr/>
          <a:lstStyle/>
          <a:p>
            <a:r>
              <a:rPr lang="fr-FR"/>
              <a:t>02</a:t>
            </a:r>
          </a:p>
        </p:txBody>
      </p:sp>
      <p:sp>
        <p:nvSpPr>
          <p:cNvPr id="8" name="Slide Number Placeholder 7">
            <a:extLst>
              <a:ext uri="{FF2B5EF4-FFF2-40B4-BE49-F238E27FC236}">
                <a16:creationId xmlns:a16="http://schemas.microsoft.com/office/drawing/2014/main" id="{E78A55ED-A1AF-9C4E-8966-251822172EAA}"/>
              </a:ext>
            </a:extLst>
          </p:cNvPr>
          <p:cNvSpPr>
            <a:spLocks noGrp="1"/>
          </p:cNvSpPr>
          <p:nvPr>
            <p:ph type="sldNum" sz="quarter" idx="4"/>
          </p:nvPr>
        </p:nvSpPr>
        <p:spPr/>
        <p:txBody>
          <a:bodyPr/>
          <a:lstStyle/>
          <a:p>
            <a:pPr algn="l"/>
            <a:r>
              <a:rPr lang="fr-FR"/>
              <a:t>P0</a:t>
            </a:r>
            <a:fld id="{6773EB32-DEBA-654F-981A-5727AA1F9394}" type="slidenum">
              <a:rPr lang="en-GB" smtClean="0"/>
              <a:pPr algn="l"/>
              <a:t>8</a:t>
            </a:fld>
            <a:endParaRPr lang="en-GB"/>
          </a:p>
        </p:txBody>
      </p:sp>
      <p:sp>
        <p:nvSpPr>
          <p:cNvPr id="2" name="Text Placeholder 1">
            <a:extLst>
              <a:ext uri="{FF2B5EF4-FFF2-40B4-BE49-F238E27FC236}">
                <a16:creationId xmlns:a16="http://schemas.microsoft.com/office/drawing/2014/main" id="{C8FF8152-BB81-D446-B094-C6DBBE9433D9}"/>
              </a:ext>
            </a:extLst>
          </p:cNvPr>
          <p:cNvSpPr>
            <a:spLocks noGrp="1"/>
          </p:cNvSpPr>
          <p:nvPr>
            <p:ph type="body" sz="quarter" idx="41"/>
          </p:nvPr>
        </p:nvSpPr>
        <p:spPr/>
        <p:txBody>
          <a:bodyPr/>
          <a:lstStyle/>
          <a:p>
            <a:r>
              <a:rPr lang="fr-FR"/>
              <a:t>Exploiter LA </a:t>
            </a:r>
          </a:p>
          <a:p>
            <a:r>
              <a:rPr lang="fr-FR"/>
              <a:t>PUISSANCE DES DONNÉES</a:t>
            </a:r>
          </a:p>
        </p:txBody>
      </p:sp>
    </p:spTree>
    <p:extLst>
      <p:ext uri="{BB962C8B-B14F-4D97-AF65-F5344CB8AC3E}">
        <p14:creationId xmlns:p14="http://schemas.microsoft.com/office/powerpoint/2010/main" val="11994021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95EED502-9601-5E4D-8CD3-48B52954B724}"/>
              </a:ext>
            </a:extLst>
          </p:cNvPr>
          <p:cNvSpPr>
            <a:spLocks noGrp="1"/>
          </p:cNvSpPr>
          <p:nvPr>
            <p:ph type="body" sz="quarter" idx="23"/>
          </p:nvPr>
        </p:nvSpPr>
        <p:spPr/>
        <p:txBody>
          <a:bodyPr/>
          <a:lstStyle/>
          <a:p>
            <a:r>
              <a:rPr lang="fr-FR" dirty="0"/>
              <a:t>Faire face à l’accélération de l’évolution vers un lieu de travail de plus en plus numérique en proposant des solutions flexibles, des opportunités de développement de carrière et de compétences, et des avantages innovants.</a:t>
            </a:r>
          </a:p>
        </p:txBody>
      </p:sp>
      <p:sp>
        <p:nvSpPr>
          <p:cNvPr id="5" name="Text Placeholder 4">
            <a:extLst>
              <a:ext uri="{FF2B5EF4-FFF2-40B4-BE49-F238E27FC236}">
                <a16:creationId xmlns:a16="http://schemas.microsoft.com/office/drawing/2014/main" id="{CD9B69FF-2D00-254D-BD8F-5DD03C22E15F}"/>
              </a:ext>
            </a:extLst>
          </p:cNvPr>
          <p:cNvSpPr>
            <a:spLocks noGrp="1"/>
          </p:cNvSpPr>
          <p:nvPr>
            <p:ph type="body" sz="quarter" idx="25"/>
          </p:nvPr>
        </p:nvSpPr>
        <p:spPr/>
        <p:txBody>
          <a:bodyPr/>
          <a:lstStyle/>
          <a:p>
            <a:r>
              <a:rPr lang="fr-FR"/>
              <a:t>03</a:t>
            </a:r>
          </a:p>
        </p:txBody>
      </p:sp>
      <p:sp>
        <p:nvSpPr>
          <p:cNvPr id="8" name="Slide Number Placeholder 7">
            <a:extLst>
              <a:ext uri="{FF2B5EF4-FFF2-40B4-BE49-F238E27FC236}">
                <a16:creationId xmlns:a16="http://schemas.microsoft.com/office/drawing/2014/main" id="{C140DACA-C48D-204E-A7A0-964E1B553C9B}"/>
              </a:ext>
            </a:extLst>
          </p:cNvPr>
          <p:cNvSpPr>
            <a:spLocks noGrp="1"/>
          </p:cNvSpPr>
          <p:nvPr>
            <p:ph type="sldNum" sz="quarter" idx="4"/>
          </p:nvPr>
        </p:nvSpPr>
        <p:spPr/>
        <p:txBody>
          <a:bodyPr/>
          <a:lstStyle/>
          <a:p>
            <a:pPr algn="l"/>
            <a:r>
              <a:rPr lang="fr-FR"/>
              <a:t>P0</a:t>
            </a:r>
            <a:fld id="{6773EB32-DEBA-654F-981A-5727AA1F9394}" type="slidenum">
              <a:rPr lang="en-GB" smtClean="0"/>
              <a:pPr algn="l"/>
              <a:t>9</a:t>
            </a:fld>
            <a:endParaRPr lang="en-GB"/>
          </a:p>
        </p:txBody>
      </p:sp>
      <p:sp>
        <p:nvSpPr>
          <p:cNvPr id="2" name="Text Placeholder 1">
            <a:extLst>
              <a:ext uri="{FF2B5EF4-FFF2-40B4-BE49-F238E27FC236}">
                <a16:creationId xmlns:a16="http://schemas.microsoft.com/office/drawing/2014/main" id="{6F39B771-1F33-424D-8AAF-7F7AEF19EBC5}"/>
              </a:ext>
            </a:extLst>
          </p:cNvPr>
          <p:cNvSpPr>
            <a:spLocks noGrp="1"/>
          </p:cNvSpPr>
          <p:nvPr>
            <p:ph type="body" sz="quarter" idx="41"/>
          </p:nvPr>
        </p:nvSpPr>
        <p:spPr/>
        <p:txBody>
          <a:bodyPr/>
          <a:lstStyle/>
          <a:p>
            <a:r>
              <a:rPr lang="fr-FR" dirty="0"/>
              <a:t>ACCOMPAGNER LES COLLABORATEURS et dirigeants D’AUJOURD’HUI </a:t>
            </a:r>
          </a:p>
          <a:p>
            <a:r>
              <a:rPr lang="fr-FR" dirty="0"/>
              <a:t> </a:t>
            </a:r>
          </a:p>
        </p:txBody>
      </p:sp>
    </p:spTree>
    <p:extLst>
      <p:ext uri="{BB962C8B-B14F-4D97-AF65-F5344CB8AC3E}">
        <p14:creationId xmlns:p14="http://schemas.microsoft.com/office/powerpoint/2010/main" val="39241776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Office Theme">
  <a:themeElements>
    <a:clrScheme name="Custom 18">
      <a:dk1>
        <a:srgbClr val="000000"/>
      </a:dk1>
      <a:lt1>
        <a:srgbClr val="FFFFFF"/>
      </a:lt1>
      <a:dk2>
        <a:srgbClr val="ECEAEA"/>
      </a:dk2>
      <a:lt2>
        <a:srgbClr val="150F96"/>
      </a:lt2>
      <a:accent1>
        <a:srgbClr val="FFB616"/>
      </a:accent1>
      <a:accent2>
        <a:srgbClr val="FF6600"/>
      </a:accent2>
      <a:accent3>
        <a:srgbClr val="01C1D6"/>
      </a:accent3>
      <a:accent4>
        <a:srgbClr val="6E27C5"/>
      </a:accent4>
      <a:accent5>
        <a:srgbClr val="FF0098"/>
      </a:accent5>
      <a:accent6>
        <a:srgbClr val="4B4E53"/>
      </a:accent6>
      <a:hlink>
        <a:srgbClr val="150E95"/>
      </a:hlink>
      <a:folHlink>
        <a:srgbClr val="6D27C4"/>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3"/>
        </a:solidFill>
        <a:ln>
          <a:noFill/>
        </a:ln>
      </a:spPr>
      <a:bodyPr rtlCol="0" anchor="ctr"/>
      <a:lstStyle>
        <a:defPPr algn="ctr">
          <a:defRPr noProof="0" dirty="0" err="1" smtClean="0">
            <a:latin typeface="Georgia" panose="02040502050405020303" pitchFamily="18" charset="0"/>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rtlCol="0">
        <a:spAutoFit/>
      </a:bodyPr>
      <a:lstStyle>
        <a:defPPr algn="l">
          <a:defRPr sz="1100" noProof="0" dirty="0" err="1" smtClean="0">
            <a:latin typeface="Georgia" panose="02040502050405020303" pitchFamily="18" charset="0"/>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7478</TotalTime>
  <Words>1399</Words>
  <Application>Microsoft Office PowerPoint</Application>
  <PresentationFormat>On-screen Show (16:9)</PresentationFormat>
  <Paragraphs>142</Paragraphs>
  <Slides>24</Slides>
  <Notes>4</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24</vt:i4>
      </vt:variant>
    </vt:vector>
  </HeadingPairs>
  <TitlesOfParts>
    <vt:vector size="30" baseType="lpstr">
      <vt:lpstr>Georgia</vt:lpstr>
      <vt:lpstr>Calibri</vt:lpstr>
      <vt:lpstr>Lato</vt:lpstr>
      <vt:lpstr>Arial</vt:lpstr>
      <vt:lpstr>Lato Light</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Carmel Chan</dc:creator>
  <cp:lastModifiedBy>Alwis, Deborah</cp:lastModifiedBy>
  <cp:revision>4613</cp:revision>
  <cp:lastPrinted>2020-11-24T12:20:30Z</cp:lastPrinted>
  <dcterms:created xsi:type="dcterms:W3CDTF">2019-06-11T12:14:37Z</dcterms:created>
  <dcterms:modified xsi:type="dcterms:W3CDTF">2021-04-27T18:39:36Z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08aa5c99-d8da-4f53-b23b-5b8c5f8bd622_Enabled">
    <vt:lpwstr>true</vt:lpwstr>
  </property>
  <property fmtid="{D5CDD505-2E9C-101B-9397-08002B2CF9AE}" pid="3" name="MSIP_Label_08aa5c99-d8da-4f53-b23b-5b8c5f8bd622_SetDate">
    <vt:lpwstr>2021-04-21T15:49:17Z</vt:lpwstr>
  </property>
  <property fmtid="{D5CDD505-2E9C-101B-9397-08002B2CF9AE}" pid="4" name="MSIP_Label_08aa5c99-d8da-4f53-b23b-5b8c5f8bd622_Method">
    <vt:lpwstr>Standard</vt:lpwstr>
  </property>
  <property fmtid="{D5CDD505-2E9C-101B-9397-08002B2CF9AE}" pid="5" name="MSIP_Label_08aa5c99-d8da-4f53-b23b-5b8c5f8bd622_Name">
    <vt:lpwstr>Yellow Data - EMEA</vt:lpwstr>
  </property>
  <property fmtid="{D5CDD505-2E9C-101B-9397-08002B2CF9AE}" pid="6" name="MSIP_Label_08aa5c99-d8da-4f53-b23b-5b8c5f8bd622_SiteId">
    <vt:lpwstr>fffcdc91-d561-4287-aebc-78d2466eec29</vt:lpwstr>
  </property>
  <property fmtid="{D5CDD505-2E9C-101B-9397-08002B2CF9AE}" pid="7" name="MSIP_Label_08aa5c99-d8da-4f53-b23b-5b8c5f8bd622_ActionId">
    <vt:lpwstr>e2eb527e-a5da-4b29-a2e3-b8b62a625de0</vt:lpwstr>
  </property>
  <property fmtid="{D5CDD505-2E9C-101B-9397-08002B2CF9AE}" pid="8" name="MSIP_Label_08aa5c99-d8da-4f53-b23b-5b8c5f8bd622_ContentBits">
    <vt:lpwstr>0</vt:lpwstr>
  </property>
</Properties>
</file>