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60" r:id="rId1"/>
  </p:sldMasterIdLst>
  <p:notesMasterIdLst>
    <p:notesMasterId r:id="rId26"/>
  </p:notesMasterIdLst>
  <p:handoutMasterIdLst>
    <p:handoutMasterId r:id="rId27"/>
  </p:handoutMasterIdLst>
  <p:sldIdLst>
    <p:sldId id="296" r:id="rId2"/>
    <p:sldId id="297" r:id="rId3"/>
    <p:sldId id="298" r:id="rId4"/>
    <p:sldId id="299" r:id="rId5"/>
    <p:sldId id="300" r:id="rId6"/>
    <p:sldId id="301" r:id="rId7"/>
    <p:sldId id="302" r:id="rId8"/>
    <p:sldId id="303" r:id="rId9"/>
    <p:sldId id="304" r:id="rId10"/>
    <p:sldId id="305" r:id="rId11"/>
    <p:sldId id="306" r:id="rId12"/>
    <p:sldId id="307" r:id="rId13"/>
    <p:sldId id="308" r:id="rId14"/>
    <p:sldId id="309" r:id="rId15"/>
    <p:sldId id="310" r:id="rId16"/>
    <p:sldId id="311" r:id="rId17"/>
    <p:sldId id="312" r:id="rId18"/>
    <p:sldId id="313" r:id="rId19"/>
    <p:sldId id="314" r:id="rId20"/>
    <p:sldId id="324" r:id="rId21"/>
    <p:sldId id="325" r:id="rId22"/>
    <p:sldId id="326" r:id="rId23"/>
    <p:sldId id="319" r:id="rId24"/>
    <p:sldId id="320" r:id="rId25"/>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5760" userDrawn="1">
          <p15:clr>
            <a:srgbClr val="A4A3A4"/>
          </p15:clr>
        </p15:guide>
        <p15:guide id="3" orient="horz" pos="32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ACB00"/>
    <a:srgbClr val="F5F4F4"/>
    <a:srgbClr val="D9D7D7"/>
    <a:srgbClr val="150F96"/>
    <a:srgbClr val="FF6600"/>
    <a:srgbClr val="B888D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800"/>
    <p:restoredTop sz="94740"/>
  </p:normalViewPr>
  <p:slideViewPr>
    <p:cSldViewPr snapToGrid="0" snapToObjects="1" showGuides="1">
      <p:cViewPr varScale="1">
        <p:scale>
          <a:sx n="189" d="100"/>
          <a:sy n="189" d="100"/>
        </p:scale>
        <p:origin x="200" y="480"/>
      </p:cViewPr>
      <p:guideLst>
        <p:guide pos="5760"/>
        <p:guide orient="horz" pos="3240"/>
      </p:guideLst>
    </p:cSldViewPr>
  </p:slideViewPr>
  <p:notesTextViewPr>
    <p:cViewPr>
      <p:scale>
        <a:sx n="1" d="1"/>
        <a:sy n="1" d="1"/>
      </p:scale>
      <p:origin x="0" y="0"/>
    </p:cViewPr>
  </p:notesTextViewPr>
  <p:notesViewPr>
    <p:cSldViewPr snapToGrid="0" snapToObjects="1" showGuides="1">
      <p:cViewPr varScale="1">
        <p:scale>
          <a:sx n="93" d="100"/>
          <a:sy n="93" d="100"/>
        </p:scale>
        <p:origin x="3288" y="2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A559C2D-547D-4B4F-8BF8-04CB1B1824D9}"/>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latin typeface="Arial" panose="020B0604020202020204" pitchFamily="34" charset="0"/>
            </a:endParaRPr>
          </a:p>
        </p:txBody>
      </p:sp>
      <p:sp>
        <p:nvSpPr>
          <p:cNvPr id="3" name="Date Placeholder 2">
            <a:extLst>
              <a:ext uri="{FF2B5EF4-FFF2-40B4-BE49-F238E27FC236}">
                <a16:creationId xmlns:a16="http://schemas.microsoft.com/office/drawing/2014/main" id="{0B7CC316-D7B9-6541-8EE9-3C59EC70F7C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3AA6431-AE64-EE49-BAE8-18E7C74EFF45}" type="datetimeFigureOut">
              <a:rPr lang="en-US" smtClean="0">
                <a:latin typeface="Arial" panose="020B0604020202020204" pitchFamily="34" charset="0"/>
              </a:rPr>
              <a:t>11/24/20</a:t>
            </a:fld>
            <a:endParaRPr lang="en-US">
              <a:latin typeface="Arial" panose="020B0604020202020204" pitchFamily="34" charset="0"/>
            </a:endParaRPr>
          </a:p>
        </p:txBody>
      </p:sp>
      <p:sp>
        <p:nvSpPr>
          <p:cNvPr id="4" name="Footer Placeholder 3">
            <a:extLst>
              <a:ext uri="{FF2B5EF4-FFF2-40B4-BE49-F238E27FC236}">
                <a16:creationId xmlns:a16="http://schemas.microsoft.com/office/drawing/2014/main" id="{654CEF3B-1765-7F4C-812C-AFDDE167834F}"/>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latin typeface="Arial" panose="020B0604020202020204" pitchFamily="34" charset="0"/>
            </a:endParaRPr>
          </a:p>
        </p:txBody>
      </p:sp>
      <p:sp>
        <p:nvSpPr>
          <p:cNvPr id="5" name="Slide Number Placeholder 4">
            <a:extLst>
              <a:ext uri="{FF2B5EF4-FFF2-40B4-BE49-F238E27FC236}">
                <a16:creationId xmlns:a16="http://schemas.microsoft.com/office/drawing/2014/main" id="{204F4103-072E-2C45-9328-1B430BEA430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2A5C27E-0D74-3F45-9A6A-65362A02EEEA}" type="slidenum">
              <a:rPr lang="en-US" smtClean="0">
                <a:latin typeface="Arial" panose="020B0604020202020204" pitchFamily="34" charset="0"/>
              </a:rPr>
              <a:t>‹#›</a:t>
            </a:fld>
            <a:endParaRPr lang="en-US">
              <a:latin typeface="Arial" panose="020B0604020202020204" pitchFamily="34" charset="0"/>
            </a:endParaRPr>
          </a:p>
        </p:txBody>
      </p:sp>
    </p:spTree>
    <p:extLst>
      <p:ext uri="{BB962C8B-B14F-4D97-AF65-F5344CB8AC3E}">
        <p14:creationId xmlns:p14="http://schemas.microsoft.com/office/powerpoint/2010/main" val="51249178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Arial" panose="020B0604020202020204" pitchFamily="34" charset="0"/>
              </a:defRPr>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Arial" panose="020B0604020202020204" pitchFamily="34" charset="0"/>
              </a:defRPr>
            </a:lvl1pPr>
          </a:lstStyle>
          <a:p>
            <a:fld id="{823BFFC6-CC4A-B040-846E-E2E2A4AEA021}" type="datetimeFigureOut">
              <a:rPr lang="en-GB" smtClean="0"/>
              <a:pPr/>
              <a:t>24/11/2020</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Arial" panose="020B0604020202020204" pitchFamily="34" charset="0"/>
              </a:defRPr>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Arial" panose="020B0604020202020204" pitchFamily="34" charset="0"/>
              </a:defRPr>
            </a:lvl1pPr>
          </a:lstStyle>
          <a:p>
            <a:fld id="{05AB37B5-35CF-734D-8000-3DA8B761D21E}" type="slidenum">
              <a:rPr lang="en-GB" smtClean="0"/>
              <a:pPr/>
              <a:t>‹#›</a:t>
            </a:fld>
            <a:endParaRPr lang="en-GB"/>
          </a:p>
        </p:txBody>
      </p:sp>
    </p:spTree>
    <p:extLst>
      <p:ext uri="{BB962C8B-B14F-4D97-AF65-F5344CB8AC3E}">
        <p14:creationId xmlns:p14="http://schemas.microsoft.com/office/powerpoint/2010/main" val="3719421710"/>
      </p:ext>
    </p:extLst>
  </p:cSld>
  <p:clrMap bg1="lt1" tx1="dk1" bg2="lt2" tx2="dk2" accent1="accent1" accent2="accent2" accent3="accent3" accent4="accent4" accent5="accent5" accent6="accent6" hlink="hlink" folHlink="folHlink"/>
  <p:notesStyle>
    <a:lvl1pPr marL="0" algn="l" defTabSz="685800" rtl="0" eaLnBrk="1" latinLnBrk="0" hangingPunct="1">
      <a:defRPr sz="900" b="0" i="0" kern="1200">
        <a:solidFill>
          <a:schemeClr val="tx1"/>
        </a:solidFill>
        <a:latin typeface="Arial" panose="020B0604020202020204" pitchFamily="34" charset="0"/>
        <a:ea typeface="+mn-ea"/>
        <a:cs typeface="+mn-cs"/>
      </a:defRPr>
    </a:lvl1pPr>
    <a:lvl2pPr marL="342900" algn="l" defTabSz="685800" rtl="0" eaLnBrk="1" latinLnBrk="0" hangingPunct="1">
      <a:defRPr sz="900" b="0" i="0" kern="1200">
        <a:solidFill>
          <a:schemeClr val="tx1"/>
        </a:solidFill>
        <a:latin typeface="Arial" panose="020B0604020202020204" pitchFamily="34" charset="0"/>
        <a:ea typeface="+mn-ea"/>
        <a:cs typeface="+mn-cs"/>
      </a:defRPr>
    </a:lvl2pPr>
    <a:lvl3pPr marL="685800" algn="l" defTabSz="685800" rtl="0" eaLnBrk="1" latinLnBrk="0" hangingPunct="1">
      <a:defRPr sz="900" b="0" i="0" kern="1200">
        <a:solidFill>
          <a:schemeClr val="tx1"/>
        </a:solidFill>
        <a:latin typeface="Arial" panose="020B0604020202020204" pitchFamily="34" charset="0"/>
        <a:ea typeface="+mn-ea"/>
        <a:cs typeface="+mn-cs"/>
      </a:defRPr>
    </a:lvl3pPr>
    <a:lvl4pPr marL="1028700" algn="l" defTabSz="685800" rtl="0" eaLnBrk="1" latinLnBrk="0" hangingPunct="1">
      <a:defRPr sz="900" b="0" i="0" kern="1200">
        <a:solidFill>
          <a:schemeClr val="tx1"/>
        </a:solidFill>
        <a:latin typeface="Arial" panose="020B0604020202020204" pitchFamily="34" charset="0"/>
        <a:ea typeface="+mn-ea"/>
        <a:cs typeface="+mn-cs"/>
      </a:defRPr>
    </a:lvl4pPr>
    <a:lvl5pPr marL="1371600" algn="l" defTabSz="685800" rtl="0" eaLnBrk="1" latinLnBrk="0" hangingPunct="1">
      <a:defRPr sz="900" b="0" i="0" kern="1200">
        <a:solidFill>
          <a:schemeClr val="tx1"/>
        </a:solidFill>
        <a:latin typeface="Arial" panose="020B0604020202020204" pitchFamily="34" charset="0"/>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5AB37B5-35CF-734D-8000-3DA8B761D21E}" type="slidenum">
              <a:rPr lang="en-GB" smtClean="0"/>
              <a:pPr/>
              <a:t>3</a:t>
            </a:fld>
            <a:endParaRPr lang="en-GB"/>
          </a:p>
        </p:txBody>
      </p:sp>
    </p:spTree>
    <p:extLst>
      <p:ext uri="{BB962C8B-B14F-4D97-AF65-F5344CB8AC3E}">
        <p14:creationId xmlns:p14="http://schemas.microsoft.com/office/powerpoint/2010/main" val="28223273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5AB37B5-35CF-734D-8000-3DA8B761D21E}" type="slidenum">
              <a:rPr lang="en-GB" smtClean="0"/>
              <a:pPr/>
              <a:t>7</a:t>
            </a:fld>
            <a:endParaRPr lang="en-GB" dirty="0"/>
          </a:p>
        </p:txBody>
      </p:sp>
    </p:spTree>
    <p:extLst>
      <p:ext uri="{BB962C8B-B14F-4D97-AF65-F5344CB8AC3E}">
        <p14:creationId xmlns:p14="http://schemas.microsoft.com/office/powerpoint/2010/main" val="18821038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5AB37B5-35CF-734D-8000-3DA8B761D21E}" type="slidenum">
              <a:rPr lang="en-GB" smtClean="0"/>
              <a:pPr/>
              <a:t>9</a:t>
            </a:fld>
            <a:endParaRPr lang="en-GB" dirty="0"/>
          </a:p>
        </p:txBody>
      </p:sp>
    </p:spTree>
    <p:extLst>
      <p:ext uri="{BB962C8B-B14F-4D97-AF65-F5344CB8AC3E}">
        <p14:creationId xmlns:p14="http://schemas.microsoft.com/office/powerpoint/2010/main" val="423645470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bg2"/>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2D87B6E-55B1-CE4A-9BE3-6C840B92E509}"/>
              </a:ext>
            </a:extLst>
          </p:cNvPr>
          <p:cNvPicPr>
            <a:picLocks noChangeAspect="1"/>
          </p:cNvPicPr>
          <p:nvPr userDrawn="1"/>
        </p:nvPicPr>
        <p:blipFill>
          <a:blip r:embed="rId2"/>
          <a:stretch>
            <a:fillRect/>
          </a:stretch>
        </p:blipFill>
        <p:spPr>
          <a:xfrm>
            <a:off x="0" y="0"/>
            <a:ext cx="9144000" cy="5143500"/>
          </a:xfrm>
          <a:prstGeom prst="rect">
            <a:avLst/>
          </a:prstGeom>
        </p:spPr>
      </p:pic>
      <p:sp>
        <p:nvSpPr>
          <p:cNvPr id="7" name="Text Placeholder 6">
            <a:extLst>
              <a:ext uri="{FF2B5EF4-FFF2-40B4-BE49-F238E27FC236}">
                <a16:creationId xmlns:a16="http://schemas.microsoft.com/office/drawing/2014/main" id="{9693043F-9261-3343-8A58-A7B1B6B47DEE}"/>
              </a:ext>
            </a:extLst>
          </p:cNvPr>
          <p:cNvSpPr>
            <a:spLocks noGrp="1"/>
          </p:cNvSpPr>
          <p:nvPr>
            <p:ph type="body" sz="quarter" idx="13" hasCustomPrompt="1"/>
          </p:nvPr>
        </p:nvSpPr>
        <p:spPr>
          <a:xfrm>
            <a:off x="476251" y="1629155"/>
            <a:ext cx="5235002" cy="1638701"/>
          </a:xfrm>
        </p:spPr>
        <p:txBody>
          <a:bodyPr/>
          <a:lstStyle>
            <a:lvl1pPr>
              <a:lnSpc>
                <a:spcPts val="4000"/>
              </a:lnSpc>
              <a:defRPr sz="4000" b="0" i="0">
                <a:solidFill>
                  <a:schemeClr val="bg1"/>
                </a:solidFill>
                <a:latin typeface="Chubb Publico Light" panose="02040302060504060203" pitchFamily="18" charset="77"/>
              </a:defRPr>
            </a:lvl1pPr>
            <a:lvl2pPr>
              <a:lnSpc>
                <a:spcPts val="4000"/>
              </a:lnSpc>
              <a:defRPr sz="4000" b="0" i="0">
                <a:solidFill>
                  <a:schemeClr val="bg1"/>
                </a:solidFill>
                <a:latin typeface="Chubb Publico Medium" panose="02040502060504060203" pitchFamily="18" charset="77"/>
              </a:defRPr>
            </a:lvl2pPr>
            <a:lvl3pPr marL="0" marR="0" indent="0" algn="l" defTabSz="685800" rtl="0" eaLnBrk="1" fontAlgn="auto" latinLnBrk="0" hangingPunct="1">
              <a:lnSpc>
                <a:spcPct val="100000"/>
              </a:lnSpc>
              <a:spcBef>
                <a:spcPts val="1200"/>
              </a:spcBef>
              <a:spcAft>
                <a:spcPts val="0"/>
              </a:spcAft>
              <a:buClrTx/>
              <a:buSzTx/>
              <a:buFontTx/>
              <a:buNone/>
              <a:tabLst/>
              <a:defRPr sz="1100">
                <a:solidFill>
                  <a:schemeClr val="bg1"/>
                </a:solidFill>
              </a:defRPr>
            </a:lvl3pPr>
            <a:lvl4pPr>
              <a:spcBef>
                <a:spcPts val="0"/>
              </a:spcBef>
              <a:defRPr sz="1100">
                <a:solidFill>
                  <a:schemeClr val="bg1"/>
                </a:solidFill>
              </a:defRPr>
            </a:lvl4pPr>
          </a:lstStyle>
          <a:p>
            <a:pPr lvl="0"/>
            <a:r>
              <a:rPr lang="en-US" noProof="0" dirty="0"/>
              <a:t>[Title slide]</a:t>
            </a:r>
          </a:p>
          <a:p>
            <a:pPr lvl="1"/>
            <a:r>
              <a:rPr lang="en-US" noProof="0" dirty="0"/>
              <a:t>Second level</a:t>
            </a:r>
          </a:p>
        </p:txBody>
      </p:sp>
      <p:sp>
        <p:nvSpPr>
          <p:cNvPr id="5" name="Text Placeholder 11">
            <a:extLst>
              <a:ext uri="{FF2B5EF4-FFF2-40B4-BE49-F238E27FC236}">
                <a16:creationId xmlns:a16="http://schemas.microsoft.com/office/drawing/2014/main" id="{CB30D29E-1513-224E-A00C-938363968092}"/>
              </a:ext>
            </a:extLst>
          </p:cNvPr>
          <p:cNvSpPr>
            <a:spLocks noGrp="1"/>
          </p:cNvSpPr>
          <p:nvPr>
            <p:ph type="body" sz="quarter" idx="30" hasCustomPrompt="1"/>
          </p:nvPr>
        </p:nvSpPr>
        <p:spPr>
          <a:xfrm>
            <a:off x="476251" y="3516791"/>
            <a:ext cx="5235002" cy="310817"/>
          </a:xfrm>
        </p:spPr>
        <p:txBody>
          <a:bodyPr anchor="ctr" anchorCtr="0"/>
          <a:lstStyle>
            <a:lvl1pPr>
              <a:lnSpc>
                <a:spcPct val="114000"/>
              </a:lnSpc>
              <a:spcAft>
                <a:spcPts val="0"/>
              </a:spcAft>
              <a:defRPr sz="1100" b="0" i="0">
                <a:solidFill>
                  <a:schemeClr val="bg2"/>
                </a:solidFill>
                <a:latin typeface="Chubb Publico Roman" panose="02040502060504060203" pitchFamily="18" charset="77"/>
              </a:defRPr>
            </a:lvl1pPr>
            <a:lvl2pPr marL="0" indent="0">
              <a:lnSpc>
                <a:spcPct val="90000"/>
              </a:lnSpc>
              <a:spcBef>
                <a:spcPts val="0"/>
              </a:spcBef>
              <a:buClr>
                <a:srgbClr val="FF6600"/>
              </a:buClr>
              <a:buFontTx/>
              <a:buNone/>
              <a:defRPr sz="1200" b="0" i="0">
                <a:solidFill>
                  <a:schemeClr val="bg2"/>
                </a:solidFill>
                <a:latin typeface="Chubb Publico Roman" panose="02040502060504060203" pitchFamily="18" charset="77"/>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&lt;Presenter Name&gt;  |  &lt;Month DD, YYYY&gt;</a:t>
            </a:r>
          </a:p>
        </p:txBody>
      </p:sp>
    </p:spTree>
    <p:extLst>
      <p:ext uri="{BB962C8B-B14F-4D97-AF65-F5344CB8AC3E}">
        <p14:creationId xmlns:p14="http://schemas.microsoft.com/office/powerpoint/2010/main" val="41103190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pos="30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Layout 7">
    <p:bg>
      <p:bgPr>
        <a:solidFill>
          <a:schemeClr val="bg1"/>
        </a:solidFill>
        <a:effectLst/>
      </p:bgPr>
    </p:bg>
    <p:spTree>
      <p:nvGrpSpPr>
        <p:cNvPr id="1" name=""/>
        <p:cNvGrpSpPr/>
        <p:nvPr/>
      </p:nvGrpSpPr>
      <p:grpSpPr>
        <a:xfrm>
          <a:off x="0" y="0"/>
          <a:ext cx="0" cy="0"/>
          <a:chOff x="0" y="0"/>
          <a:chExt cx="0" cy="0"/>
        </a:xfrm>
      </p:grpSpPr>
      <p:pic>
        <p:nvPicPr>
          <p:cNvPr id="24" name="Picture 23">
            <a:extLst>
              <a:ext uri="{FF2B5EF4-FFF2-40B4-BE49-F238E27FC236}">
                <a16:creationId xmlns:a16="http://schemas.microsoft.com/office/drawing/2014/main" id="{7E870D7F-A66F-6A4E-8022-18A1C795C0FF}"/>
              </a:ext>
            </a:extLst>
          </p:cNvPr>
          <p:cNvPicPr>
            <a:picLocks noChangeAspect="1"/>
          </p:cNvPicPr>
          <p:nvPr userDrawn="1"/>
        </p:nvPicPr>
        <p:blipFill>
          <a:blip r:embed="rId2"/>
          <a:stretch>
            <a:fillRect/>
          </a:stretch>
        </p:blipFill>
        <p:spPr>
          <a:xfrm>
            <a:off x="0" y="0"/>
            <a:ext cx="9144000" cy="5143500"/>
          </a:xfrm>
          <a:prstGeom prst="rect">
            <a:avLst/>
          </a:prstGeom>
        </p:spPr>
      </p:pic>
      <p:sp>
        <p:nvSpPr>
          <p:cNvPr id="8" name="Text Placeholder 6">
            <a:extLst>
              <a:ext uri="{FF2B5EF4-FFF2-40B4-BE49-F238E27FC236}">
                <a16:creationId xmlns:a16="http://schemas.microsoft.com/office/drawing/2014/main" id="{CA9A4ABF-D6DE-BF4B-924B-AB271148C26D}"/>
              </a:ext>
            </a:extLst>
          </p:cNvPr>
          <p:cNvSpPr>
            <a:spLocks noGrp="1"/>
          </p:cNvSpPr>
          <p:nvPr>
            <p:ph type="body" sz="quarter" idx="15" hasCustomPrompt="1"/>
          </p:nvPr>
        </p:nvSpPr>
        <p:spPr>
          <a:xfrm>
            <a:off x="476626" y="471684"/>
            <a:ext cx="6847200" cy="180083"/>
          </a:xfrm>
        </p:spPr>
        <p:txBody>
          <a:bodyPr/>
          <a:lstStyle>
            <a:lvl1pPr>
              <a:lnSpc>
                <a:spcPct val="90000"/>
              </a:lnSpc>
              <a:defRPr sz="900" b="0" i="0" cap="all" spc="180" baseline="0">
                <a:solidFill>
                  <a:schemeClr val="bg2"/>
                </a:solidFill>
                <a:latin typeface="Lato" panose="020F0502020204030203" pitchFamily="34" charset="77"/>
              </a:defRPr>
            </a:lvl1pPr>
            <a:lvl2pPr>
              <a:lnSpc>
                <a:spcPct val="90000"/>
              </a:lnSpc>
              <a:defRPr sz="3250" b="0" i="0">
                <a:solidFill>
                  <a:schemeClr val="bg2"/>
                </a:solidFill>
                <a:latin typeface="Chubb Publico Roman" panose="02040502060504060203" pitchFamily="18" charset="77"/>
              </a:defRPr>
            </a:lvl2pPr>
            <a:lvl3pPr marL="0" marR="0" indent="0" algn="l" defTabSz="685800" rtl="0" eaLnBrk="1" fontAlgn="auto" latinLnBrk="0" hangingPunct="1">
              <a:lnSpc>
                <a:spcPct val="100000"/>
              </a:lnSpc>
              <a:spcBef>
                <a:spcPts val="1200"/>
              </a:spcBef>
              <a:spcAft>
                <a:spcPts val="0"/>
              </a:spcAft>
              <a:buClrTx/>
              <a:buSzTx/>
              <a:buFontTx/>
              <a:buNone/>
              <a:tabLst/>
              <a:defRPr sz="1100">
                <a:solidFill>
                  <a:schemeClr val="bg1"/>
                </a:solidFill>
              </a:defRPr>
            </a:lvl3pPr>
            <a:lvl4pPr>
              <a:spcBef>
                <a:spcPts val="0"/>
              </a:spcBef>
              <a:defRPr sz="1100">
                <a:solidFill>
                  <a:schemeClr val="bg1"/>
                </a:solidFill>
              </a:defRPr>
            </a:lvl4pPr>
          </a:lstStyle>
          <a:p>
            <a:pPr lvl="0"/>
            <a:r>
              <a:rPr lang="en-US" noProof="0" dirty="0"/>
              <a:t>[Layout 7]</a:t>
            </a:r>
          </a:p>
        </p:txBody>
      </p:sp>
      <p:sp>
        <p:nvSpPr>
          <p:cNvPr id="7" name="Slide Number Placeholder 3">
            <a:extLst>
              <a:ext uri="{FF2B5EF4-FFF2-40B4-BE49-F238E27FC236}">
                <a16:creationId xmlns:a16="http://schemas.microsoft.com/office/drawing/2014/main" id="{E406A01D-6BA4-234F-991D-E2BB82EEF76C}"/>
              </a:ext>
            </a:extLst>
          </p:cNvPr>
          <p:cNvSpPr>
            <a:spLocks noGrp="1"/>
          </p:cNvSpPr>
          <p:nvPr>
            <p:ph type="sldNum" sz="quarter" idx="4"/>
          </p:nvPr>
        </p:nvSpPr>
        <p:spPr>
          <a:xfrm rot="5400000">
            <a:off x="-73720" y="548580"/>
            <a:ext cx="360164" cy="212725"/>
          </a:xfrm>
          <a:prstGeom prst="rect">
            <a:avLst/>
          </a:prstGeom>
          <a:solidFill>
            <a:schemeClr val="tx1"/>
          </a:solidFill>
        </p:spPr>
        <p:txBody>
          <a:bodyPr vert="horz" lIns="0" tIns="0" rIns="0" bIns="0" rtlCol="0" anchor="ctr"/>
          <a:lstStyle>
            <a:lvl1pPr algn="ctr">
              <a:defRPr sz="1000" b="0" i="0">
                <a:solidFill>
                  <a:schemeClr val="bg1"/>
                </a:solidFill>
                <a:latin typeface="Chubb Publico Roman" panose="02040502060504060203" pitchFamily="18" charset="77"/>
              </a:defRPr>
            </a:lvl1pPr>
          </a:lstStyle>
          <a:p>
            <a:pPr algn="ctr"/>
            <a:r>
              <a:rPr lang="en-US"/>
              <a:t>P</a:t>
            </a:r>
            <a:fld id="{7C933E7E-EEB7-3242-B8B0-CAE1452FB097}" type="slidenum">
              <a:rPr lang="en-US" smtClean="0"/>
              <a:pPr/>
              <a:t>‹#›</a:t>
            </a:fld>
            <a:endParaRPr lang="en-US"/>
          </a:p>
        </p:txBody>
      </p:sp>
      <p:sp>
        <p:nvSpPr>
          <p:cNvPr id="9" name="Text Placeholder 11">
            <a:extLst>
              <a:ext uri="{FF2B5EF4-FFF2-40B4-BE49-F238E27FC236}">
                <a16:creationId xmlns:a16="http://schemas.microsoft.com/office/drawing/2014/main" id="{292A1952-EBC1-4849-AA82-25F51064597A}"/>
              </a:ext>
            </a:extLst>
          </p:cNvPr>
          <p:cNvSpPr>
            <a:spLocks noGrp="1"/>
          </p:cNvSpPr>
          <p:nvPr>
            <p:ph type="body" sz="quarter" idx="29" hasCustomPrompt="1"/>
          </p:nvPr>
        </p:nvSpPr>
        <p:spPr>
          <a:xfrm>
            <a:off x="492999" y="3152052"/>
            <a:ext cx="1348501" cy="759548"/>
          </a:xfrm>
        </p:spPr>
        <p:txBody>
          <a:bodyPr anchor="t" anchorCtr="0"/>
          <a:lstStyle>
            <a:lvl1pPr>
              <a:lnSpc>
                <a:spcPct val="90000"/>
              </a:lnSpc>
              <a:spcAft>
                <a:spcPts val="0"/>
              </a:spcAft>
              <a:defRPr sz="6000" b="0" i="0" spc="0" baseline="0">
                <a:solidFill>
                  <a:schemeClr val="bg2"/>
                </a:solidFill>
                <a:latin typeface="Chubb Publico Light" panose="02040302060504060203" pitchFamily="18" charset="77"/>
              </a:defRPr>
            </a:lvl1pPr>
            <a:lvl2pPr marL="0" indent="0">
              <a:lnSpc>
                <a:spcPct val="90000"/>
              </a:lnSpc>
              <a:spcBef>
                <a:spcPts val="0"/>
              </a:spcBef>
              <a:buClr>
                <a:srgbClr val="FF6600"/>
              </a:buClr>
              <a:buFontTx/>
              <a:buNone/>
              <a:defRPr sz="1200" b="0" i="0">
                <a:solidFill>
                  <a:schemeClr val="bg2"/>
                </a:solidFill>
                <a:latin typeface="Chubb Publico Roman" panose="02040502060504060203" pitchFamily="18" charset="77"/>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00</a:t>
            </a:r>
          </a:p>
        </p:txBody>
      </p:sp>
      <p:sp>
        <p:nvSpPr>
          <p:cNvPr id="10" name="Text Placeholder 11">
            <a:extLst>
              <a:ext uri="{FF2B5EF4-FFF2-40B4-BE49-F238E27FC236}">
                <a16:creationId xmlns:a16="http://schemas.microsoft.com/office/drawing/2014/main" id="{5BD2E1B0-7ED5-654E-BB56-7F48C05B1A24}"/>
              </a:ext>
            </a:extLst>
          </p:cNvPr>
          <p:cNvSpPr>
            <a:spLocks noGrp="1"/>
          </p:cNvSpPr>
          <p:nvPr>
            <p:ph type="body" sz="quarter" idx="30"/>
          </p:nvPr>
        </p:nvSpPr>
        <p:spPr>
          <a:xfrm>
            <a:off x="482977" y="3988133"/>
            <a:ext cx="1358524" cy="310817"/>
          </a:xfrm>
        </p:spPr>
        <p:txBody>
          <a:bodyPr anchor="t" anchorCtr="0"/>
          <a:lstStyle>
            <a:lvl1pPr>
              <a:lnSpc>
                <a:spcPct val="114000"/>
              </a:lnSpc>
              <a:spcAft>
                <a:spcPts val="0"/>
              </a:spcAft>
              <a:defRPr sz="1700" b="0" i="0">
                <a:solidFill>
                  <a:schemeClr val="bg2"/>
                </a:solidFill>
                <a:latin typeface="Chubb Publico Light" panose="02040302060504060203" pitchFamily="18" charset="77"/>
              </a:defRPr>
            </a:lvl1pPr>
            <a:lvl2pPr marL="0" indent="0">
              <a:lnSpc>
                <a:spcPct val="90000"/>
              </a:lnSpc>
              <a:spcBef>
                <a:spcPts val="0"/>
              </a:spcBef>
              <a:buClr>
                <a:srgbClr val="FF6600"/>
              </a:buClr>
              <a:buFontTx/>
              <a:buNone/>
              <a:defRPr sz="1200" b="0" i="0">
                <a:solidFill>
                  <a:schemeClr val="bg2"/>
                </a:solidFill>
                <a:latin typeface="Chubb Publico Roman" panose="02040502060504060203" pitchFamily="18" charset="77"/>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Click to edit</a:t>
            </a:r>
          </a:p>
        </p:txBody>
      </p:sp>
      <p:sp>
        <p:nvSpPr>
          <p:cNvPr id="11" name="Text Placeholder 11">
            <a:extLst>
              <a:ext uri="{FF2B5EF4-FFF2-40B4-BE49-F238E27FC236}">
                <a16:creationId xmlns:a16="http://schemas.microsoft.com/office/drawing/2014/main" id="{143BDF47-C5EA-1243-A2AB-8B3A61B78FBC}"/>
              </a:ext>
            </a:extLst>
          </p:cNvPr>
          <p:cNvSpPr>
            <a:spLocks noGrp="1"/>
          </p:cNvSpPr>
          <p:nvPr>
            <p:ph type="body" sz="quarter" idx="31" hasCustomPrompt="1"/>
          </p:nvPr>
        </p:nvSpPr>
        <p:spPr>
          <a:xfrm>
            <a:off x="2912349" y="3152052"/>
            <a:ext cx="1348501" cy="759548"/>
          </a:xfrm>
        </p:spPr>
        <p:txBody>
          <a:bodyPr anchor="t" anchorCtr="0"/>
          <a:lstStyle>
            <a:lvl1pPr>
              <a:lnSpc>
                <a:spcPct val="90000"/>
              </a:lnSpc>
              <a:spcAft>
                <a:spcPts val="0"/>
              </a:spcAft>
              <a:defRPr sz="6000" b="0" i="0" spc="0" baseline="0">
                <a:solidFill>
                  <a:schemeClr val="bg2"/>
                </a:solidFill>
                <a:latin typeface="Chubb Publico Light" panose="02040302060504060203" pitchFamily="18" charset="77"/>
              </a:defRPr>
            </a:lvl1pPr>
            <a:lvl2pPr marL="0" indent="0">
              <a:lnSpc>
                <a:spcPct val="90000"/>
              </a:lnSpc>
              <a:spcBef>
                <a:spcPts val="0"/>
              </a:spcBef>
              <a:buClr>
                <a:srgbClr val="FF6600"/>
              </a:buClr>
              <a:buFontTx/>
              <a:buNone/>
              <a:defRPr sz="1200" b="0" i="0">
                <a:solidFill>
                  <a:schemeClr val="bg2"/>
                </a:solidFill>
                <a:latin typeface="Chubb Publico Roman" panose="02040502060504060203" pitchFamily="18" charset="77"/>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00</a:t>
            </a:r>
          </a:p>
        </p:txBody>
      </p:sp>
      <p:sp>
        <p:nvSpPr>
          <p:cNvPr id="12" name="Text Placeholder 11">
            <a:extLst>
              <a:ext uri="{FF2B5EF4-FFF2-40B4-BE49-F238E27FC236}">
                <a16:creationId xmlns:a16="http://schemas.microsoft.com/office/drawing/2014/main" id="{6CB5D2D4-FF6B-3443-A706-114AE002D385}"/>
              </a:ext>
            </a:extLst>
          </p:cNvPr>
          <p:cNvSpPr>
            <a:spLocks noGrp="1"/>
          </p:cNvSpPr>
          <p:nvPr>
            <p:ph type="body" sz="quarter" idx="32"/>
          </p:nvPr>
        </p:nvSpPr>
        <p:spPr>
          <a:xfrm>
            <a:off x="2902327" y="3988133"/>
            <a:ext cx="1358524" cy="310817"/>
          </a:xfrm>
        </p:spPr>
        <p:txBody>
          <a:bodyPr anchor="t" anchorCtr="0"/>
          <a:lstStyle>
            <a:lvl1pPr>
              <a:lnSpc>
                <a:spcPct val="114000"/>
              </a:lnSpc>
              <a:spcAft>
                <a:spcPts val="0"/>
              </a:spcAft>
              <a:defRPr sz="1700" b="0" i="0">
                <a:solidFill>
                  <a:schemeClr val="bg2"/>
                </a:solidFill>
                <a:latin typeface="Chubb Publico Light" panose="02040302060504060203" pitchFamily="18" charset="77"/>
              </a:defRPr>
            </a:lvl1pPr>
            <a:lvl2pPr marL="0" indent="0">
              <a:lnSpc>
                <a:spcPct val="90000"/>
              </a:lnSpc>
              <a:spcBef>
                <a:spcPts val="0"/>
              </a:spcBef>
              <a:buClr>
                <a:srgbClr val="FF6600"/>
              </a:buClr>
              <a:buFontTx/>
              <a:buNone/>
              <a:defRPr sz="1200" b="0" i="0">
                <a:solidFill>
                  <a:schemeClr val="bg2"/>
                </a:solidFill>
                <a:latin typeface="Chubb Publico Roman" panose="02040502060504060203" pitchFamily="18" charset="77"/>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Click to edit</a:t>
            </a:r>
          </a:p>
        </p:txBody>
      </p:sp>
      <p:sp>
        <p:nvSpPr>
          <p:cNvPr id="13" name="Text Placeholder 11">
            <a:extLst>
              <a:ext uri="{FF2B5EF4-FFF2-40B4-BE49-F238E27FC236}">
                <a16:creationId xmlns:a16="http://schemas.microsoft.com/office/drawing/2014/main" id="{F1E2FAF7-3071-184E-AC53-0E76827BB72D}"/>
              </a:ext>
            </a:extLst>
          </p:cNvPr>
          <p:cNvSpPr>
            <a:spLocks noGrp="1"/>
          </p:cNvSpPr>
          <p:nvPr>
            <p:ph type="body" sz="quarter" idx="33" hasCustomPrompt="1"/>
          </p:nvPr>
        </p:nvSpPr>
        <p:spPr>
          <a:xfrm>
            <a:off x="5176124" y="3152052"/>
            <a:ext cx="1348501" cy="759548"/>
          </a:xfrm>
        </p:spPr>
        <p:txBody>
          <a:bodyPr anchor="t" anchorCtr="0"/>
          <a:lstStyle>
            <a:lvl1pPr>
              <a:lnSpc>
                <a:spcPct val="90000"/>
              </a:lnSpc>
              <a:spcAft>
                <a:spcPts val="0"/>
              </a:spcAft>
              <a:defRPr sz="6000" b="0" i="0" spc="0" baseline="0">
                <a:solidFill>
                  <a:schemeClr val="bg2"/>
                </a:solidFill>
                <a:latin typeface="Chubb Publico Light" panose="02040302060504060203" pitchFamily="18" charset="77"/>
              </a:defRPr>
            </a:lvl1pPr>
            <a:lvl2pPr marL="0" indent="0">
              <a:lnSpc>
                <a:spcPct val="90000"/>
              </a:lnSpc>
              <a:spcBef>
                <a:spcPts val="0"/>
              </a:spcBef>
              <a:buClr>
                <a:srgbClr val="FF6600"/>
              </a:buClr>
              <a:buFontTx/>
              <a:buNone/>
              <a:defRPr sz="1200" b="0" i="0">
                <a:solidFill>
                  <a:schemeClr val="bg2"/>
                </a:solidFill>
                <a:latin typeface="Chubb Publico Roman" panose="02040502060504060203" pitchFamily="18" charset="77"/>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00</a:t>
            </a:r>
          </a:p>
        </p:txBody>
      </p:sp>
      <p:sp>
        <p:nvSpPr>
          <p:cNvPr id="14" name="Text Placeholder 11">
            <a:extLst>
              <a:ext uri="{FF2B5EF4-FFF2-40B4-BE49-F238E27FC236}">
                <a16:creationId xmlns:a16="http://schemas.microsoft.com/office/drawing/2014/main" id="{42F74686-08BC-6244-A76D-50F4F896E9DD}"/>
              </a:ext>
            </a:extLst>
          </p:cNvPr>
          <p:cNvSpPr>
            <a:spLocks noGrp="1"/>
          </p:cNvSpPr>
          <p:nvPr>
            <p:ph type="body" sz="quarter" idx="34"/>
          </p:nvPr>
        </p:nvSpPr>
        <p:spPr>
          <a:xfrm>
            <a:off x="5166102" y="3988133"/>
            <a:ext cx="1358524" cy="310817"/>
          </a:xfrm>
        </p:spPr>
        <p:txBody>
          <a:bodyPr anchor="t" anchorCtr="0"/>
          <a:lstStyle>
            <a:lvl1pPr>
              <a:lnSpc>
                <a:spcPct val="114000"/>
              </a:lnSpc>
              <a:spcAft>
                <a:spcPts val="0"/>
              </a:spcAft>
              <a:defRPr sz="1700" b="0" i="0">
                <a:solidFill>
                  <a:schemeClr val="bg2"/>
                </a:solidFill>
                <a:latin typeface="Chubb Publico Light" panose="02040302060504060203" pitchFamily="18" charset="77"/>
              </a:defRPr>
            </a:lvl1pPr>
            <a:lvl2pPr marL="0" indent="0">
              <a:lnSpc>
                <a:spcPct val="90000"/>
              </a:lnSpc>
              <a:spcBef>
                <a:spcPts val="0"/>
              </a:spcBef>
              <a:buClr>
                <a:srgbClr val="FF6600"/>
              </a:buClr>
              <a:buFontTx/>
              <a:buNone/>
              <a:defRPr sz="1200" b="0" i="0">
                <a:solidFill>
                  <a:schemeClr val="bg2"/>
                </a:solidFill>
                <a:latin typeface="Chubb Publico Roman" panose="02040502060504060203" pitchFamily="18" charset="77"/>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Click to edit</a:t>
            </a:r>
          </a:p>
        </p:txBody>
      </p:sp>
      <p:sp>
        <p:nvSpPr>
          <p:cNvPr id="15" name="Text Placeholder 11">
            <a:extLst>
              <a:ext uri="{FF2B5EF4-FFF2-40B4-BE49-F238E27FC236}">
                <a16:creationId xmlns:a16="http://schemas.microsoft.com/office/drawing/2014/main" id="{8FF7D52B-7C51-F54E-B613-4F300BB18ABB}"/>
              </a:ext>
            </a:extLst>
          </p:cNvPr>
          <p:cNvSpPr>
            <a:spLocks noGrp="1"/>
          </p:cNvSpPr>
          <p:nvPr>
            <p:ph type="body" sz="quarter" idx="35" hasCustomPrompt="1"/>
          </p:nvPr>
        </p:nvSpPr>
        <p:spPr>
          <a:xfrm>
            <a:off x="7525624" y="3152052"/>
            <a:ext cx="1348501" cy="759548"/>
          </a:xfrm>
        </p:spPr>
        <p:txBody>
          <a:bodyPr anchor="t" anchorCtr="0"/>
          <a:lstStyle>
            <a:lvl1pPr>
              <a:lnSpc>
                <a:spcPct val="90000"/>
              </a:lnSpc>
              <a:spcAft>
                <a:spcPts val="0"/>
              </a:spcAft>
              <a:defRPr sz="6000" b="0" i="0" spc="0" baseline="0">
                <a:solidFill>
                  <a:schemeClr val="bg2"/>
                </a:solidFill>
                <a:latin typeface="Chubb Publico Light" panose="02040302060504060203" pitchFamily="18" charset="77"/>
              </a:defRPr>
            </a:lvl1pPr>
            <a:lvl2pPr marL="0" indent="0">
              <a:lnSpc>
                <a:spcPct val="90000"/>
              </a:lnSpc>
              <a:spcBef>
                <a:spcPts val="0"/>
              </a:spcBef>
              <a:buClr>
                <a:srgbClr val="FF6600"/>
              </a:buClr>
              <a:buFontTx/>
              <a:buNone/>
              <a:defRPr sz="1200" b="0" i="0">
                <a:solidFill>
                  <a:schemeClr val="bg2"/>
                </a:solidFill>
                <a:latin typeface="Chubb Publico Roman" panose="02040502060504060203" pitchFamily="18" charset="77"/>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00</a:t>
            </a:r>
          </a:p>
        </p:txBody>
      </p:sp>
      <p:sp>
        <p:nvSpPr>
          <p:cNvPr id="16" name="Text Placeholder 11">
            <a:extLst>
              <a:ext uri="{FF2B5EF4-FFF2-40B4-BE49-F238E27FC236}">
                <a16:creationId xmlns:a16="http://schemas.microsoft.com/office/drawing/2014/main" id="{597687D9-37B3-9A49-852E-82D1187257B7}"/>
              </a:ext>
            </a:extLst>
          </p:cNvPr>
          <p:cNvSpPr>
            <a:spLocks noGrp="1"/>
          </p:cNvSpPr>
          <p:nvPr>
            <p:ph type="body" sz="quarter" idx="36"/>
          </p:nvPr>
        </p:nvSpPr>
        <p:spPr>
          <a:xfrm>
            <a:off x="7515602" y="3988133"/>
            <a:ext cx="1358524" cy="310817"/>
          </a:xfrm>
        </p:spPr>
        <p:txBody>
          <a:bodyPr anchor="t" anchorCtr="0"/>
          <a:lstStyle>
            <a:lvl1pPr>
              <a:lnSpc>
                <a:spcPct val="114000"/>
              </a:lnSpc>
              <a:spcAft>
                <a:spcPts val="0"/>
              </a:spcAft>
              <a:defRPr sz="1700" b="0" i="0">
                <a:solidFill>
                  <a:schemeClr val="bg2"/>
                </a:solidFill>
                <a:latin typeface="Chubb Publico Light" panose="02040302060504060203" pitchFamily="18" charset="77"/>
              </a:defRPr>
            </a:lvl1pPr>
            <a:lvl2pPr marL="0" indent="0">
              <a:lnSpc>
                <a:spcPct val="90000"/>
              </a:lnSpc>
              <a:spcBef>
                <a:spcPts val="0"/>
              </a:spcBef>
              <a:buClr>
                <a:srgbClr val="FF6600"/>
              </a:buClr>
              <a:buFontTx/>
              <a:buNone/>
              <a:defRPr sz="1200" b="0" i="0">
                <a:solidFill>
                  <a:schemeClr val="bg2"/>
                </a:solidFill>
                <a:latin typeface="Chubb Publico Roman" panose="02040502060504060203" pitchFamily="18" charset="77"/>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Click to edit</a:t>
            </a:r>
          </a:p>
        </p:txBody>
      </p:sp>
      <p:cxnSp>
        <p:nvCxnSpPr>
          <p:cNvPr id="6" name="Straight Connector 5">
            <a:extLst>
              <a:ext uri="{FF2B5EF4-FFF2-40B4-BE49-F238E27FC236}">
                <a16:creationId xmlns:a16="http://schemas.microsoft.com/office/drawing/2014/main" id="{C2FB149C-EAEA-2844-AAAA-91F4094D9959}"/>
              </a:ext>
            </a:extLst>
          </p:cNvPr>
          <p:cNvCxnSpPr>
            <a:cxnSpLocks/>
          </p:cNvCxnSpPr>
          <p:nvPr userDrawn="1"/>
        </p:nvCxnSpPr>
        <p:spPr>
          <a:xfrm>
            <a:off x="377825" y="3235325"/>
            <a:ext cx="0" cy="987425"/>
          </a:xfrm>
          <a:prstGeom prst="line">
            <a:avLst/>
          </a:prstGeom>
          <a:ln w="6350">
            <a:solidFill>
              <a:srgbClr val="D9D7D7"/>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C12E6024-0A94-134A-B04E-80D19147B669}"/>
              </a:ext>
            </a:extLst>
          </p:cNvPr>
          <p:cNvCxnSpPr>
            <a:cxnSpLocks/>
          </p:cNvCxnSpPr>
          <p:nvPr userDrawn="1"/>
        </p:nvCxnSpPr>
        <p:spPr>
          <a:xfrm>
            <a:off x="2774950" y="3235325"/>
            <a:ext cx="0" cy="987425"/>
          </a:xfrm>
          <a:prstGeom prst="line">
            <a:avLst/>
          </a:prstGeom>
          <a:ln w="6350">
            <a:solidFill>
              <a:srgbClr val="D9D7D7"/>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A20585A4-D288-0942-9902-74141BAFB69E}"/>
              </a:ext>
            </a:extLst>
          </p:cNvPr>
          <p:cNvCxnSpPr>
            <a:cxnSpLocks/>
          </p:cNvCxnSpPr>
          <p:nvPr userDrawn="1"/>
        </p:nvCxnSpPr>
        <p:spPr>
          <a:xfrm>
            <a:off x="5041900" y="3235325"/>
            <a:ext cx="0" cy="987425"/>
          </a:xfrm>
          <a:prstGeom prst="line">
            <a:avLst/>
          </a:prstGeom>
          <a:ln w="6350">
            <a:solidFill>
              <a:srgbClr val="D9D7D7"/>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6A82952F-8A52-3D4D-8DB2-78B572F5B195}"/>
              </a:ext>
            </a:extLst>
          </p:cNvPr>
          <p:cNvCxnSpPr>
            <a:cxnSpLocks/>
          </p:cNvCxnSpPr>
          <p:nvPr userDrawn="1"/>
        </p:nvCxnSpPr>
        <p:spPr>
          <a:xfrm>
            <a:off x="7391400" y="3235325"/>
            <a:ext cx="0" cy="987425"/>
          </a:xfrm>
          <a:prstGeom prst="line">
            <a:avLst/>
          </a:prstGeom>
          <a:ln w="6350">
            <a:solidFill>
              <a:srgbClr val="D9D7D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83991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pos="52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Layout 8">
    <p:bg>
      <p:bgPr>
        <a:solidFill>
          <a:schemeClr val="bg1"/>
        </a:solidFill>
        <a:effectLst/>
      </p:bgPr>
    </p:bg>
    <p:spTree>
      <p:nvGrpSpPr>
        <p:cNvPr id="1" name=""/>
        <p:cNvGrpSpPr/>
        <p:nvPr/>
      </p:nvGrpSpPr>
      <p:grpSpPr>
        <a:xfrm>
          <a:off x="0" y="0"/>
          <a:ext cx="0" cy="0"/>
          <a:chOff x="0" y="0"/>
          <a:chExt cx="0" cy="0"/>
        </a:xfrm>
      </p:grpSpPr>
      <p:sp>
        <p:nvSpPr>
          <p:cNvPr id="8" name="Text Placeholder 6">
            <a:extLst>
              <a:ext uri="{FF2B5EF4-FFF2-40B4-BE49-F238E27FC236}">
                <a16:creationId xmlns:a16="http://schemas.microsoft.com/office/drawing/2014/main" id="{CA9A4ABF-D6DE-BF4B-924B-AB271148C26D}"/>
              </a:ext>
            </a:extLst>
          </p:cNvPr>
          <p:cNvSpPr>
            <a:spLocks noGrp="1"/>
          </p:cNvSpPr>
          <p:nvPr>
            <p:ph type="body" sz="quarter" idx="15" hasCustomPrompt="1"/>
          </p:nvPr>
        </p:nvSpPr>
        <p:spPr>
          <a:xfrm>
            <a:off x="476626" y="471684"/>
            <a:ext cx="6847200" cy="180083"/>
          </a:xfrm>
        </p:spPr>
        <p:txBody>
          <a:bodyPr/>
          <a:lstStyle>
            <a:lvl1pPr>
              <a:lnSpc>
                <a:spcPct val="90000"/>
              </a:lnSpc>
              <a:defRPr sz="900" b="0" i="0" cap="all" spc="180" baseline="0">
                <a:solidFill>
                  <a:schemeClr val="bg2"/>
                </a:solidFill>
                <a:latin typeface="Lato" panose="020F0502020204030203" pitchFamily="34" charset="77"/>
              </a:defRPr>
            </a:lvl1pPr>
            <a:lvl2pPr>
              <a:lnSpc>
                <a:spcPct val="90000"/>
              </a:lnSpc>
              <a:defRPr sz="3250" b="0" i="0">
                <a:solidFill>
                  <a:schemeClr val="bg2"/>
                </a:solidFill>
                <a:latin typeface="Chubb Publico Roman" panose="02040502060504060203" pitchFamily="18" charset="77"/>
              </a:defRPr>
            </a:lvl2pPr>
            <a:lvl3pPr marL="0" marR="0" indent="0" algn="l" defTabSz="685800" rtl="0" eaLnBrk="1" fontAlgn="auto" latinLnBrk="0" hangingPunct="1">
              <a:lnSpc>
                <a:spcPct val="100000"/>
              </a:lnSpc>
              <a:spcBef>
                <a:spcPts val="1200"/>
              </a:spcBef>
              <a:spcAft>
                <a:spcPts val="0"/>
              </a:spcAft>
              <a:buClrTx/>
              <a:buSzTx/>
              <a:buFontTx/>
              <a:buNone/>
              <a:tabLst/>
              <a:defRPr sz="1100">
                <a:solidFill>
                  <a:schemeClr val="bg1"/>
                </a:solidFill>
              </a:defRPr>
            </a:lvl3pPr>
            <a:lvl4pPr>
              <a:spcBef>
                <a:spcPts val="0"/>
              </a:spcBef>
              <a:defRPr sz="1100">
                <a:solidFill>
                  <a:schemeClr val="bg1"/>
                </a:solidFill>
              </a:defRPr>
            </a:lvl4pPr>
          </a:lstStyle>
          <a:p>
            <a:pPr lvl="0"/>
            <a:r>
              <a:rPr lang="en-US" noProof="0" dirty="0"/>
              <a:t>[Layout 8]</a:t>
            </a:r>
          </a:p>
        </p:txBody>
      </p:sp>
      <p:sp>
        <p:nvSpPr>
          <p:cNvPr id="7" name="Slide Number Placeholder 3">
            <a:extLst>
              <a:ext uri="{FF2B5EF4-FFF2-40B4-BE49-F238E27FC236}">
                <a16:creationId xmlns:a16="http://schemas.microsoft.com/office/drawing/2014/main" id="{E406A01D-6BA4-234F-991D-E2BB82EEF76C}"/>
              </a:ext>
            </a:extLst>
          </p:cNvPr>
          <p:cNvSpPr>
            <a:spLocks noGrp="1"/>
          </p:cNvSpPr>
          <p:nvPr>
            <p:ph type="sldNum" sz="quarter" idx="4"/>
          </p:nvPr>
        </p:nvSpPr>
        <p:spPr>
          <a:xfrm rot="5400000">
            <a:off x="-73720" y="548580"/>
            <a:ext cx="360164" cy="212725"/>
          </a:xfrm>
          <a:prstGeom prst="rect">
            <a:avLst/>
          </a:prstGeom>
          <a:solidFill>
            <a:schemeClr val="tx1"/>
          </a:solidFill>
        </p:spPr>
        <p:txBody>
          <a:bodyPr vert="horz" lIns="0" tIns="0" rIns="0" bIns="0" rtlCol="0" anchor="ctr"/>
          <a:lstStyle>
            <a:lvl1pPr algn="ctr">
              <a:defRPr sz="1000" b="0" i="0">
                <a:solidFill>
                  <a:schemeClr val="bg1"/>
                </a:solidFill>
                <a:latin typeface="Chubb Publico Roman" panose="02040502060504060203" pitchFamily="18" charset="77"/>
              </a:defRPr>
            </a:lvl1pPr>
          </a:lstStyle>
          <a:p>
            <a:pPr algn="ctr"/>
            <a:r>
              <a:rPr lang="en-US"/>
              <a:t>P</a:t>
            </a:r>
            <a:fld id="{7C933E7E-EEB7-3242-B8B0-CAE1452FB097}" type="slidenum">
              <a:rPr lang="en-US" smtClean="0"/>
              <a:pPr/>
              <a:t>‹#›</a:t>
            </a:fld>
            <a:endParaRPr lang="en-US"/>
          </a:p>
        </p:txBody>
      </p:sp>
      <p:sp>
        <p:nvSpPr>
          <p:cNvPr id="6" name="Text Placeholder 11">
            <a:extLst>
              <a:ext uri="{FF2B5EF4-FFF2-40B4-BE49-F238E27FC236}">
                <a16:creationId xmlns:a16="http://schemas.microsoft.com/office/drawing/2014/main" id="{8B417D2F-4CC5-154C-AAC2-FA8C79AEA941}"/>
              </a:ext>
            </a:extLst>
          </p:cNvPr>
          <p:cNvSpPr>
            <a:spLocks noGrp="1"/>
          </p:cNvSpPr>
          <p:nvPr>
            <p:ph type="body" sz="quarter" idx="23"/>
          </p:nvPr>
        </p:nvSpPr>
        <p:spPr>
          <a:xfrm>
            <a:off x="824399" y="1069200"/>
            <a:ext cx="6499509" cy="2517603"/>
          </a:xfrm>
        </p:spPr>
        <p:txBody>
          <a:bodyPr anchor="t" anchorCtr="0"/>
          <a:lstStyle>
            <a:lvl1pPr marL="0" indent="0">
              <a:lnSpc>
                <a:spcPct val="85000"/>
              </a:lnSpc>
              <a:spcBef>
                <a:spcPts val="0"/>
              </a:spcBef>
              <a:spcAft>
                <a:spcPts val="1800"/>
              </a:spcAft>
              <a:buClr>
                <a:schemeClr val="bg2"/>
              </a:buClr>
              <a:buFont typeface="Arial" panose="020B0604020202020204" pitchFamily="34" charset="0"/>
              <a:buNone/>
              <a:defRPr sz="3000" b="0" i="0">
                <a:solidFill>
                  <a:schemeClr val="bg2"/>
                </a:solidFill>
                <a:latin typeface="Chubb Publico Roman" panose="02040502060504060203" pitchFamily="18" charset="77"/>
              </a:defRPr>
            </a:lvl1pPr>
            <a:lvl2pPr marL="0" indent="0">
              <a:lnSpc>
                <a:spcPct val="100000"/>
              </a:lnSpc>
              <a:spcBef>
                <a:spcPts val="0"/>
              </a:spcBef>
              <a:spcAft>
                <a:spcPts val="1100"/>
              </a:spcAft>
              <a:buClr>
                <a:schemeClr val="bg2"/>
              </a:buClr>
              <a:buFont typeface="Arial" panose="020B0604020202020204" pitchFamily="34" charset="0"/>
              <a:buNone/>
              <a:defRPr sz="1900" b="0" i="0">
                <a:solidFill>
                  <a:schemeClr val="bg2"/>
                </a:solidFill>
                <a:latin typeface="Chubb Publico Light" panose="02040302060504060203" pitchFamily="18" charset="77"/>
              </a:defRPr>
            </a:lvl2pPr>
            <a:lvl3pPr marL="0" indent="0">
              <a:lnSpc>
                <a:spcPct val="100000"/>
              </a:lnSpc>
              <a:spcBef>
                <a:spcPts val="0"/>
              </a:spcBef>
              <a:buClr>
                <a:schemeClr val="bg2"/>
              </a:buClr>
              <a:buFont typeface="Arial" panose="020B0604020202020204" pitchFamily="34" charset="0"/>
              <a:buNone/>
              <a:defRPr sz="1900" b="0" i="0">
                <a:solidFill>
                  <a:schemeClr val="bg2"/>
                </a:solidFill>
                <a:latin typeface="Chubb Publico Light" panose="02040302060504060203" pitchFamily="18" charset="77"/>
              </a:defRPr>
            </a:lvl3pPr>
            <a:lvl4pPr marL="0" indent="0">
              <a:lnSpc>
                <a:spcPct val="100000"/>
              </a:lnSpc>
              <a:spcBef>
                <a:spcPts val="0"/>
              </a:spcBef>
              <a:buClr>
                <a:schemeClr val="bg2"/>
              </a:buClr>
              <a:buFont typeface="Arial" panose="020B0604020202020204" pitchFamily="34" charset="0"/>
              <a:buNone/>
              <a:defRPr sz="1900" b="0" i="0">
                <a:solidFill>
                  <a:schemeClr val="bg2"/>
                </a:solidFill>
                <a:latin typeface="Chubb Publico Light" panose="02040302060504060203" pitchFamily="18" charset="77"/>
              </a:defRPr>
            </a:lvl4pPr>
            <a:lvl5pPr marL="0" indent="0">
              <a:lnSpc>
                <a:spcPct val="100000"/>
              </a:lnSpc>
              <a:spcBef>
                <a:spcPts val="0"/>
              </a:spcBef>
              <a:buClr>
                <a:schemeClr val="bg2"/>
              </a:buClr>
              <a:buFont typeface="Arial" panose="020B0604020202020204" pitchFamily="34" charset="0"/>
              <a:buNone/>
              <a:defRPr sz="1900" b="0" i="0">
                <a:solidFill>
                  <a:schemeClr val="bg2"/>
                </a:solidFill>
                <a:latin typeface="Chubb Publico Light" panose="02040302060504060203" pitchFamily="18" charset="77"/>
              </a:defRPr>
            </a:lvl5pPr>
          </a:lstStyle>
          <a:p>
            <a:pPr lvl="0"/>
            <a:r>
              <a:rPr lang="en-US" noProof="0" dirty="0"/>
              <a:t>Click to edit Master text</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5634785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pos="520">
          <p15:clr>
            <a:srgbClr val="FBAE40"/>
          </p15:clr>
        </p15:guide>
        <p15:guide id="3" orient="horz" pos="68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Layout 9">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A27EF60-61E0-1B47-AAAC-9F9E1C6509D1}"/>
              </a:ext>
            </a:extLst>
          </p:cNvPr>
          <p:cNvPicPr>
            <a:picLocks noChangeAspect="1"/>
          </p:cNvPicPr>
          <p:nvPr userDrawn="1"/>
        </p:nvPicPr>
        <p:blipFill>
          <a:blip r:embed="rId2"/>
          <a:stretch>
            <a:fillRect/>
          </a:stretch>
        </p:blipFill>
        <p:spPr>
          <a:xfrm>
            <a:off x="0" y="0"/>
            <a:ext cx="9144000" cy="5143500"/>
          </a:xfrm>
          <a:prstGeom prst="rect">
            <a:avLst/>
          </a:prstGeom>
        </p:spPr>
      </p:pic>
      <p:sp>
        <p:nvSpPr>
          <p:cNvPr id="7" name="Slide Number Placeholder 3">
            <a:extLst>
              <a:ext uri="{FF2B5EF4-FFF2-40B4-BE49-F238E27FC236}">
                <a16:creationId xmlns:a16="http://schemas.microsoft.com/office/drawing/2014/main" id="{E406A01D-6BA4-234F-991D-E2BB82EEF76C}"/>
              </a:ext>
            </a:extLst>
          </p:cNvPr>
          <p:cNvSpPr>
            <a:spLocks noGrp="1"/>
          </p:cNvSpPr>
          <p:nvPr>
            <p:ph type="sldNum" sz="quarter" idx="4"/>
          </p:nvPr>
        </p:nvSpPr>
        <p:spPr>
          <a:xfrm rot="5400000">
            <a:off x="-73720" y="548580"/>
            <a:ext cx="360164" cy="212725"/>
          </a:xfrm>
          <a:prstGeom prst="rect">
            <a:avLst/>
          </a:prstGeom>
          <a:solidFill>
            <a:schemeClr val="tx1"/>
          </a:solidFill>
        </p:spPr>
        <p:txBody>
          <a:bodyPr vert="horz" lIns="0" tIns="0" rIns="0" bIns="0" rtlCol="0" anchor="ctr"/>
          <a:lstStyle>
            <a:lvl1pPr algn="ctr">
              <a:defRPr sz="1000" b="0" i="0">
                <a:solidFill>
                  <a:schemeClr val="bg1"/>
                </a:solidFill>
                <a:latin typeface="Chubb Publico Roman" panose="02040502060504060203" pitchFamily="18" charset="77"/>
              </a:defRPr>
            </a:lvl1pPr>
          </a:lstStyle>
          <a:p>
            <a:pPr algn="ctr"/>
            <a:r>
              <a:rPr lang="en-US"/>
              <a:t>P</a:t>
            </a:r>
            <a:fld id="{7C933E7E-EEB7-3242-B8B0-CAE1452FB097}" type="slidenum">
              <a:rPr lang="en-US" smtClean="0"/>
              <a:pPr/>
              <a:t>‹#›</a:t>
            </a:fld>
            <a:endParaRPr lang="en-US"/>
          </a:p>
        </p:txBody>
      </p:sp>
      <p:sp>
        <p:nvSpPr>
          <p:cNvPr id="6" name="Text Placeholder 11">
            <a:extLst>
              <a:ext uri="{FF2B5EF4-FFF2-40B4-BE49-F238E27FC236}">
                <a16:creationId xmlns:a16="http://schemas.microsoft.com/office/drawing/2014/main" id="{8B417D2F-4CC5-154C-AAC2-FA8C79AEA941}"/>
              </a:ext>
            </a:extLst>
          </p:cNvPr>
          <p:cNvSpPr>
            <a:spLocks noGrp="1"/>
          </p:cNvSpPr>
          <p:nvPr>
            <p:ph type="body" sz="quarter" idx="23" hasCustomPrompt="1"/>
          </p:nvPr>
        </p:nvSpPr>
        <p:spPr>
          <a:xfrm>
            <a:off x="824400" y="1069200"/>
            <a:ext cx="3993134" cy="3044472"/>
          </a:xfrm>
        </p:spPr>
        <p:txBody>
          <a:bodyPr anchor="t" anchorCtr="0"/>
          <a:lstStyle>
            <a:lvl1pPr marL="0" indent="0">
              <a:lnSpc>
                <a:spcPct val="85000"/>
              </a:lnSpc>
              <a:spcBef>
                <a:spcPts val="0"/>
              </a:spcBef>
              <a:spcAft>
                <a:spcPts val="1800"/>
              </a:spcAft>
              <a:buClr>
                <a:schemeClr val="bg2"/>
              </a:buClr>
              <a:buFont typeface="Arial" panose="020B0604020202020204" pitchFamily="34" charset="0"/>
              <a:buNone/>
              <a:defRPr sz="3000" b="0" i="0">
                <a:solidFill>
                  <a:schemeClr val="bg2"/>
                </a:solidFill>
                <a:latin typeface="Chubb Publico Light" panose="02040302060504060203" pitchFamily="18" charset="77"/>
              </a:defRPr>
            </a:lvl1pPr>
            <a:lvl2pPr marL="0" indent="0">
              <a:lnSpc>
                <a:spcPct val="100000"/>
              </a:lnSpc>
              <a:spcBef>
                <a:spcPts val="0"/>
              </a:spcBef>
              <a:spcAft>
                <a:spcPts val="1100"/>
              </a:spcAft>
              <a:buClr>
                <a:schemeClr val="bg2"/>
              </a:buClr>
              <a:buFont typeface="Arial" panose="020B0604020202020204" pitchFamily="34" charset="0"/>
              <a:buNone/>
              <a:defRPr sz="1900" b="0" i="0">
                <a:solidFill>
                  <a:schemeClr val="bg2"/>
                </a:solidFill>
                <a:latin typeface="Chubb Publico Light" panose="02040302060504060203" pitchFamily="18" charset="77"/>
              </a:defRPr>
            </a:lvl2pPr>
            <a:lvl3pPr marL="0" indent="0">
              <a:lnSpc>
                <a:spcPct val="100000"/>
              </a:lnSpc>
              <a:spcBef>
                <a:spcPts val="0"/>
              </a:spcBef>
              <a:buClr>
                <a:schemeClr val="bg2"/>
              </a:buClr>
              <a:buFont typeface="Arial" panose="020B0604020202020204" pitchFamily="34" charset="0"/>
              <a:buNone/>
              <a:defRPr sz="1900" b="0" i="0">
                <a:solidFill>
                  <a:schemeClr val="bg2"/>
                </a:solidFill>
                <a:latin typeface="Chubb Publico Light" panose="02040302060504060203" pitchFamily="18" charset="77"/>
              </a:defRPr>
            </a:lvl3pPr>
            <a:lvl4pPr marL="0" indent="0">
              <a:lnSpc>
                <a:spcPct val="100000"/>
              </a:lnSpc>
              <a:spcBef>
                <a:spcPts val="0"/>
              </a:spcBef>
              <a:buClr>
                <a:schemeClr val="bg2"/>
              </a:buClr>
              <a:buFont typeface="Arial" panose="020B0604020202020204" pitchFamily="34" charset="0"/>
              <a:buNone/>
              <a:defRPr sz="1900" b="0" i="0">
                <a:solidFill>
                  <a:schemeClr val="bg2"/>
                </a:solidFill>
                <a:latin typeface="Chubb Publico Light" panose="02040302060504060203" pitchFamily="18" charset="77"/>
              </a:defRPr>
            </a:lvl4pPr>
            <a:lvl5pPr marL="0" indent="0">
              <a:lnSpc>
                <a:spcPct val="100000"/>
              </a:lnSpc>
              <a:spcBef>
                <a:spcPts val="0"/>
              </a:spcBef>
              <a:buClr>
                <a:schemeClr val="bg2"/>
              </a:buClr>
              <a:buFont typeface="Arial" panose="020B0604020202020204" pitchFamily="34" charset="0"/>
              <a:buNone/>
              <a:defRPr sz="1900" b="0" i="0">
                <a:solidFill>
                  <a:schemeClr val="bg2"/>
                </a:solidFill>
                <a:latin typeface="Chubb Publico Light" panose="02040302060504060203" pitchFamily="18" charset="77"/>
              </a:defRPr>
            </a:lvl5pPr>
          </a:lstStyle>
          <a:p>
            <a:pPr lvl="0"/>
            <a:r>
              <a:rPr lang="en-US" noProof="0" dirty="0"/>
              <a:t>[Layout 9]</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7432557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pos="520">
          <p15:clr>
            <a:srgbClr val="FBAE40"/>
          </p15:clr>
        </p15:guide>
        <p15:guide id="3" orient="horz" pos="68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Layout 10">
    <p:bg>
      <p:bgPr>
        <a:solidFill>
          <a:schemeClr val="bg1"/>
        </a:solidFill>
        <a:effectLst/>
      </p:bgPr>
    </p:bg>
    <p:spTree>
      <p:nvGrpSpPr>
        <p:cNvPr id="1" name=""/>
        <p:cNvGrpSpPr/>
        <p:nvPr/>
      </p:nvGrpSpPr>
      <p:grpSpPr>
        <a:xfrm>
          <a:off x="0" y="0"/>
          <a:ext cx="0" cy="0"/>
          <a:chOff x="0" y="0"/>
          <a:chExt cx="0" cy="0"/>
        </a:xfrm>
      </p:grpSpPr>
      <p:sp>
        <p:nvSpPr>
          <p:cNvPr id="8" name="Text Placeholder 6">
            <a:extLst>
              <a:ext uri="{FF2B5EF4-FFF2-40B4-BE49-F238E27FC236}">
                <a16:creationId xmlns:a16="http://schemas.microsoft.com/office/drawing/2014/main" id="{CA9A4ABF-D6DE-BF4B-924B-AB271148C26D}"/>
              </a:ext>
            </a:extLst>
          </p:cNvPr>
          <p:cNvSpPr>
            <a:spLocks noGrp="1"/>
          </p:cNvSpPr>
          <p:nvPr>
            <p:ph type="body" sz="quarter" idx="15" hasCustomPrompt="1"/>
          </p:nvPr>
        </p:nvSpPr>
        <p:spPr>
          <a:xfrm>
            <a:off x="476626" y="471684"/>
            <a:ext cx="4768574" cy="180083"/>
          </a:xfrm>
        </p:spPr>
        <p:txBody>
          <a:bodyPr/>
          <a:lstStyle>
            <a:lvl1pPr>
              <a:lnSpc>
                <a:spcPct val="90000"/>
              </a:lnSpc>
              <a:defRPr sz="900" b="0" i="0" cap="all" spc="180" baseline="0">
                <a:solidFill>
                  <a:schemeClr val="bg2"/>
                </a:solidFill>
                <a:latin typeface="Lato" panose="020F0502020204030203" pitchFamily="34" charset="77"/>
              </a:defRPr>
            </a:lvl1pPr>
            <a:lvl2pPr>
              <a:lnSpc>
                <a:spcPct val="90000"/>
              </a:lnSpc>
              <a:defRPr sz="3250" b="0" i="0">
                <a:solidFill>
                  <a:schemeClr val="bg2"/>
                </a:solidFill>
                <a:latin typeface="Chubb Publico Roman" panose="02040502060504060203" pitchFamily="18" charset="77"/>
              </a:defRPr>
            </a:lvl2pPr>
            <a:lvl3pPr marL="0" marR="0" indent="0" algn="l" defTabSz="685800" rtl="0" eaLnBrk="1" fontAlgn="auto" latinLnBrk="0" hangingPunct="1">
              <a:lnSpc>
                <a:spcPct val="100000"/>
              </a:lnSpc>
              <a:spcBef>
                <a:spcPts val="1200"/>
              </a:spcBef>
              <a:spcAft>
                <a:spcPts val="0"/>
              </a:spcAft>
              <a:buClrTx/>
              <a:buSzTx/>
              <a:buFontTx/>
              <a:buNone/>
              <a:tabLst/>
              <a:defRPr sz="1100">
                <a:solidFill>
                  <a:schemeClr val="bg1"/>
                </a:solidFill>
              </a:defRPr>
            </a:lvl3pPr>
            <a:lvl4pPr>
              <a:spcBef>
                <a:spcPts val="0"/>
              </a:spcBef>
              <a:defRPr sz="1100">
                <a:solidFill>
                  <a:schemeClr val="bg1"/>
                </a:solidFill>
              </a:defRPr>
            </a:lvl4pPr>
          </a:lstStyle>
          <a:p>
            <a:pPr lvl="0"/>
            <a:r>
              <a:rPr lang="en-US" noProof="0" dirty="0"/>
              <a:t>[Layout 10]</a:t>
            </a:r>
          </a:p>
        </p:txBody>
      </p:sp>
      <p:sp>
        <p:nvSpPr>
          <p:cNvPr id="7" name="Slide Number Placeholder 3">
            <a:extLst>
              <a:ext uri="{FF2B5EF4-FFF2-40B4-BE49-F238E27FC236}">
                <a16:creationId xmlns:a16="http://schemas.microsoft.com/office/drawing/2014/main" id="{E406A01D-6BA4-234F-991D-E2BB82EEF76C}"/>
              </a:ext>
            </a:extLst>
          </p:cNvPr>
          <p:cNvSpPr>
            <a:spLocks noGrp="1"/>
          </p:cNvSpPr>
          <p:nvPr>
            <p:ph type="sldNum" sz="quarter" idx="4"/>
          </p:nvPr>
        </p:nvSpPr>
        <p:spPr>
          <a:xfrm rot="5400000">
            <a:off x="-73720" y="548580"/>
            <a:ext cx="360164" cy="212725"/>
          </a:xfrm>
          <a:prstGeom prst="rect">
            <a:avLst/>
          </a:prstGeom>
          <a:solidFill>
            <a:schemeClr val="tx1"/>
          </a:solidFill>
        </p:spPr>
        <p:txBody>
          <a:bodyPr vert="horz" lIns="0" tIns="0" rIns="0" bIns="0" rtlCol="0" anchor="ctr"/>
          <a:lstStyle>
            <a:lvl1pPr algn="ctr">
              <a:defRPr sz="1000" b="0" i="0">
                <a:solidFill>
                  <a:schemeClr val="bg1"/>
                </a:solidFill>
                <a:latin typeface="Chubb Publico Roman" panose="02040502060504060203" pitchFamily="18" charset="77"/>
              </a:defRPr>
            </a:lvl1pPr>
          </a:lstStyle>
          <a:p>
            <a:pPr algn="ctr"/>
            <a:r>
              <a:rPr lang="en-US"/>
              <a:t>P</a:t>
            </a:r>
            <a:fld id="{7C933E7E-EEB7-3242-B8B0-CAE1452FB097}" type="slidenum">
              <a:rPr lang="en-US" smtClean="0"/>
              <a:pPr/>
              <a:t>‹#›</a:t>
            </a:fld>
            <a:endParaRPr lang="en-US"/>
          </a:p>
        </p:txBody>
      </p:sp>
      <p:sp>
        <p:nvSpPr>
          <p:cNvPr id="6" name="Text Placeholder 11">
            <a:extLst>
              <a:ext uri="{FF2B5EF4-FFF2-40B4-BE49-F238E27FC236}">
                <a16:creationId xmlns:a16="http://schemas.microsoft.com/office/drawing/2014/main" id="{8B417D2F-4CC5-154C-AAC2-FA8C79AEA941}"/>
              </a:ext>
            </a:extLst>
          </p:cNvPr>
          <p:cNvSpPr>
            <a:spLocks noGrp="1"/>
          </p:cNvSpPr>
          <p:nvPr>
            <p:ph type="body" sz="quarter" idx="23"/>
          </p:nvPr>
        </p:nvSpPr>
        <p:spPr>
          <a:xfrm>
            <a:off x="824399" y="1019528"/>
            <a:ext cx="6143667" cy="455789"/>
          </a:xfrm>
        </p:spPr>
        <p:txBody>
          <a:bodyPr anchor="t" anchorCtr="0"/>
          <a:lstStyle>
            <a:lvl1pPr marL="0" indent="0">
              <a:lnSpc>
                <a:spcPct val="100000"/>
              </a:lnSpc>
              <a:spcBef>
                <a:spcPts val="0"/>
              </a:spcBef>
              <a:spcAft>
                <a:spcPts val="1800"/>
              </a:spcAft>
              <a:buClr>
                <a:schemeClr val="bg2"/>
              </a:buClr>
              <a:buFont typeface="Arial" panose="020B0604020202020204" pitchFamily="34" charset="0"/>
              <a:buNone/>
              <a:defRPr sz="2300" b="0" i="0">
                <a:solidFill>
                  <a:schemeClr val="bg2"/>
                </a:solidFill>
                <a:latin typeface="Chubb Publico Light" panose="02040302060504060203" pitchFamily="18" charset="77"/>
              </a:defRPr>
            </a:lvl1pPr>
            <a:lvl2pPr marL="0" indent="0">
              <a:lnSpc>
                <a:spcPct val="100000"/>
              </a:lnSpc>
              <a:spcBef>
                <a:spcPts val="0"/>
              </a:spcBef>
              <a:spcAft>
                <a:spcPts val="1100"/>
              </a:spcAft>
              <a:buClr>
                <a:schemeClr val="bg2"/>
              </a:buClr>
              <a:buFont typeface="Arial" panose="020B0604020202020204" pitchFamily="34" charset="0"/>
              <a:buNone/>
              <a:defRPr sz="1000" b="0" i="0">
                <a:solidFill>
                  <a:schemeClr val="bg2"/>
                </a:solidFill>
                <a:latin typeface="Lato" panose="020F0502020204030203" pitchFamily="34" charset="77"/>
              </a:defRPr>
            </a:lvl2pPr>
            <a:lvl3pPr marL="0" indent="0">
              <a:lnSpc>
                <a:spcPct val="100000"/>
              </a:lnSpc>
              <a:spcBef>
                <a:spcPts val="0"/>
              </a:spcBef>
              <a:buClr>
                <a:schemeClr val="bg2"/>
              </a:buClr>
              <a:buFont typeface="Arial" panose="020B0604020202020204" pitchFamily="34" charset="0"/>
              <a:buNone/>
              <a:defRPr sz="1000" b="0" i="0">
                <a:solidFill>
                  <a:schemeClr val="bg2"/>
                </a:solidFill>
                <a:latin typeface="Lato" panose="020F0502020204030203" pitchFamily="34" charset="77"/>
              </a:defRPr>
            </a:lvl3pPr>
            <a:lvl4pPr marL="0" indent="0">
              <a:lnSpc>
                <a:spcPct val="100000"/>
              </a:lnSpc>
              <a:spcBef>
                <a:spcPts val="0"/>
              </a:spcBef>
              <a:buClr>
                <a:schemeClr val="bg2"/>
              </a:buClr>
              <a:buFont typeface="Arial" panose="020B0604020202020204" pitchFamily="34" charset="0"/>
              <a:buNone/>
              <a:defRPr sz="1000" b="0" i="0">
                <a:solidFill>
                  <a:schemeClr val="bg2"/>
                </a:solidFill>
                <a:latin typeface="Lato" panose="020F0502020204030203" pitchFamily="34" charset="77"/>
              </a:defRPr>
            </a:lvl4pPr>
            <a:lvl5pPr marL="0" indent="0">
              <a:lnSpc>
                <a:spcPct val="100000"/>
              </a:lnSpc>
              <a:spcBef>
                <a:spcPts val="0"/>
              </a:spcBef>
              <a:buClr>
                <a:schemeClr val="bg2"/>
              </a:buClr>
              <a:buFont typeface="Arial" panose="020B0604020202020204" pitchFamily="34" charset="0"/>
              <a:buNone/>
              <a:defRPr sz="1000" b="0" i="0">
                <a:solidFill>
                  <a:schemeClr val="bg2"/>
                </a:solidFill>
                <a:latin typeface="Lato" panose="020F0502020204030203" pitchFamily="34" charset="77"/>
              </a:defRPr>
            </a:lvl5pPr>
          </a:lstStyle>
          <a:p>
            <a:pPr lvl="0"/>
            <a:r>
              <a:rPr lang="en-US" noProof="0" dirty="0"/>
              <a:t>Click to edit Master text styles</a:t>
            </a:r>
          </a:p>
        </p:txBody>
      </p:sp>
      <p:sp>
        <p:nvSpPr>
          <p:cNvPr id="13" name="Content Placeholder 12">
            <a:extLst>
              <a:ext uri="{FF2B5EF4-FFF2-40B4-BE49-F238E27FC236}">
                <a16:creationId xmlns:a16="http://schemas.microsoft.com/office/drawing/2014/main" id="{70A26481-DB5B-4641-A753-3FBD806A41AA}"/>
              </a:ext>
            </a:extLst>
          </p:cNvPr>
          <p:cNvSpPr>
            <a:spLocks noGrp="1"/>
          </p:cNvSpPr>
          <p:nvPr>
            <p:ph sz="quarter" idx="25"/>
          </p:nvPr>
        </p:nvSpPr>
        <p:spPr>
          <a:xfrm>
            <a:off x="824399" y="1568669"/>
            <a:ext cx="6143667" cy="3216056"/>
          </a:xfrm>
        </p:spPr>
        <p:txBody>
          <a:bodyPr/>
          <a:lstStyle>
            <a:lvl1pPr>
              <a:defRPr sz="1350" b="0" i="0">
                <a:latin typeface="Chubb Publico Roman" panose="02040502060504060203" pitchFamily="18" charset="77"/>
              </a:defRPr>
            </a:lvl1pPr>
            <a:lvl2pPr>
              <a:defRPr sz="800" b="0" i="0">
                <a:latin typeface="Lato" panose="020F0502020204030203" pitchFamily="34" charset="77"/>
              </a:defRPr>
            </a:lvl2pPr>
            <a:lvl3pPr>
              <a:defRPr sz="800" b="0" i="0">
                <a:latin typeface="Lato" panose="020F0502020204030203" pitchFamily="34" charset="77"/>
              </a:defRPr>
            </a:lvl3pPr>
            <a:lvl4pPr>
              <a:defRPr sz="800" b="0" i="0">
                <a:latin typeface="Lato" panose="020F0502020204030203" pitchFamily="34" charset="77"/>
              </a:defRPr>
            </a:lvl4pPr>
            <a:lvl5pPr>
              <a:defRPr sz="800" b="0" i="0">
                <a:latin typeface="Lato" panose="020F0502020204030203" pitchFamily="34" charset="77"/>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204194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pos="520">
          <p15:clr>
            <a:srgbClr val="FBAE40"/>
          </p15:clr>
        </p15:guide>
        <p15:guide id="3" orient="horz" pos="676"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End slide">
    <p:bg>
      <p:bgPr>
        <a:solidFill>
          <a:schemeClr val="bg2"/>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2D87B6E-55B1-CE4A-9BE3-6C840B92E509}"/>
              </a:ext>
            </a:extLst>
          </p:cNvPr>
          <p:cNvPicPr>
            <a:picLocks noChangeAspect="1"/>
          </p:cNvPicPr>
          <p:nvPr userDrawn="1"/>
        </p:nvPicPr>
        <p:blipFill>
          <a:blip r:embed="rId2"/>
          <a:stretch>
            <a:fillRect/>
          </a:stretch>
        </p:blipFill>
        <p:spPr>
          <a:xfrm>
            <a:off x="0" y="0"/>
            <a:ext cx="9144000" cy="5143500"/>
          </a:xfrm>
          <a:prstGeom prst="rect">
            <a:avLst/>
          </a:prstGeom>
        </p:spPr>
      </p:pic>
      <p:sp>
        <p:nvSpPr>
          <p:cNvPr id="7" name="Text Placeholder 6">
            <a:extLst>
              <a:ext uri="{FF2B5EF4-FFF2-40B4-BE49-F238E27FC236}">
                <a16:creationId xmlns:a16="http://schemas.microsoft.com/office/drawing/2014/main" id="{9693043F-9261-3343-8A58-A7B1B6B47DEE}"/>
              </a:ext>
            </a:extLst>
          </p:cNvPr>
          <p:cNvSpPr>
            <a:spLocks noGrp="1"/>
          </p:cNvSpPr>
          <p:nvPr>
            <p:ph type="body" sz="quarter" idx="13" hasCustomPrompt="1"/>
          </p:nvPr>
        </p:nvSpPr>
        <p:spPr>
          <a:xfrm>
            <a:off x="476251" y="1325461"/>
            <a:ext cx="5235002" cy="1811439"/>
          </a:xfrm>
        </p:spPr>
        <p:txBody>
          <a:bodyPr anchor="b" anchorCtr="0"/>
          <a:lstStyle>
            <a:lvl1pPr>
              <a:lnSpc>
                <a:spcPts val="4000"/>
              </a:lnSpc>
              <a:defRPr sz="4000" b="0" i="0">
                <a:solidFill>
                  <a:schemeClr val="bg1"/>
                </a:solidFill>
                <a:latin typeface="Chubb Publico Light" panose="02040302060504060203" pitchFamily="18" charset="77"/>
              </a:defRPr>
            </a:lvl1pPr>
            <a:lvl2pPr>
              <a:lnSpc>
                <a:spcPts val="4000"/>
              </a:lnSpc>
              <a:defRPr sz="4000" b="0" i="0">
                <a:solidFill>
                  <a:schemeClr val="bg1"/>
                </a:solidFill>
                <a:latin typeface="Chubb Publico Medium" panose="02040502060504060203" pitchFamily="18" charset="77"/>
              </a:defRPr>
            </a:lvl2pPr>
            <a:lvl3pPr marL="0" marR="0" indent="0" algn="l" defTabSz="685800" rtl="0" eaLnBrk="1" fontAlgn="auto" latinLnBrk="0" hangingPunct="1">
              <a:lnSpc>
                <a:spcPct val="100000"/>
              </a:lnSpc>
              <a:spcBef>
                <a:spcPts val="1200"/>
              </a:spcBef>
              <a:spcAft>
                <a:spcPts val="0"/>
              </a:spcAft>
              <a:buClrTx/>
              <a:buSzTx/>
              <a:buFontTx/>
              <a:buNone/>
              <a:tabLst/>
              <a:defRPr sz="1100">
                <a:solidFill>
                  <a:schemeClr val="bg1"/>
                </a:solidFill>
              </a:defRPr>
            </a:lvl3pPr>
            <a:lvl4pPr>
              <a:spcBef>
                <a:spcPts val="0"/>
              </a:spcBef>
              <a:defRPr sz="1100">
                <a:solidFill>
                  <a:schemeClr val="bg1"/>
                </a:solidFill>
              </a:defRPr>
            </a:lvl4pPr>
          </a:lstStyle>
          <a:p>
            <a:pPr lvl="0"/>
            <a:r>
              <a:rPr lang="en-US" noProof="0" dirty="0"/>
              <a:t>[End slide]</a:t>
            </a:r>
          </a:p>
          <a:p>
            <a:pPr lvl="1"/>
            <a:r>
              <a:rPr lang="en-US" noProof="0" dirty="0"/>
              <a:t>Second level</a:t>
            </a:r>
          </a:p>
        </p:txBody>
      </p:sp>
      <p:sp>
        <p:nvSpPr>
          <p:cNvPr id="5" name="Text Placeholder 11">
            <a:extLst>
              <a:ext uri="{FF2B5EF4-FFF2-40B4-BE49-F238E27FC236}">
                <a16:creationId xmlns:a16="http://schemas.microsoft.com/office/drawing/2014/main" id="{CB30D29E-1513-224E-A00C-938363968092}"/>
              </a:ext>
            </a:extLst>
          </p:cNvPr>
          <p:cNvSpPr>
            <a:spLocks noGrp="1"/>
          </p:cNvSpPr>
          <p:nvPr>
            <p:ph type="body" sz="quarter" idx="30" hasCustomPrompt="1"/>
          </p:nvPr>
        </p:nvSpPr>
        <p:spPr>
          <a:xfrm>
            <a:off x="476251" y="3516791"/>
            <a:ext cx="5235002" cy="310817"/>
          </a:xfrm>
        </p:spPr>
        <p:txBody>
          <a:bodyPr anchor="ctr" anchorCtr="0"/>
          <a:lstStyle>
            <a:lvl1pPr>
              <a:lnSpc>
                <a:spcPct val="114000"/>
              </a:lnSpc>
              <a:spcAft>
                <a:spcPts val="0"/>
              </a:spcAft>
              <a:defRPr sz="1100" b="0" i="0">
                <a:solidFill>
                  <a:schemeClr val="bg2"/>
                </a:solidFill>
                <a:latin typeface="Chubb Publico Roman" panose="02040502060504060203" pitchFamily="18" charset="77"/>
              </a:defRPr>
            </a:lvl1pPr>
            <a:lvl2pPr marL="0" indent="0">
              <a:lnSpc>
                <a:spcPct val="90000"/>
              </a:lnSpc>
              <a:spcBef>
                <a:spcPts val="0"/>
              </a:spcBef>
              <a:buClr>
                <a:srgbClr val="FF6600"/>
              </a:buClr>
              <a:buFontTx/>
              <a:buNone/>
              <a:defRPr sz="1200" b="0" i="0">
                <a:solidFill>
                  <a:schemeClr val="bg2"/>
                </a:solidFill>
                <a:latin typeface="Chubb Publico Roman" panose="02040502060504060203" pitchFamily="18" charset="77"/>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&lt;Presenter Name&gt;  |  &lt;Month DD, YYYY&gt;</a:t>
            </a:r>
          </a:p>
        </p:txBody>
      </p:sp>
    </p:spTree>
    <p:extLst>
      <p:ext uri="{BB962C8B-B14F-4D97-AF65-F5344CB8AC3E}">
        <p14:creationId xmlns:p14="http://schemas.microsoft.com/office/powerpoint/2010/main" val="30152586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pos="300">
          <p15:clr>
            <a:srgbClr val="FBAE40"/>
          </p15:clr>
        </p15:guide>
        <p15:guide id="3" orient="horz" pos="190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ayout 1">
    <p:bg>
      <p:bgPr>
        <a:solidFill>
          <a:schemeClr val="bg2"/>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EA94A5F-DBDB-294C-A6D8-24CE630B8E03}"/>
              </a:ext>
            </a:extLst>
          </p:cNvPr>
          <p:cNvPicPr>
            <a:picLocks noChangeAspect="1"/>
          </p:cNvPicPr>
          <p:nvPr userDrawn="1"/>
        </p:nvPicPr>
        <p:blipFill>
          <a:blip r:embed="rId2"/>
          <a:stretch>
            <a:fillRect/>
          </a:stretch>
        </p:blipFill>
        <p:spPr>
          <a:xfrm>
            <a:off x="0" y="0"/>
            <a:ext cx="9144000" cy="5143500"/>
          </a:xfrm>
          <a:prstGeom prst="rect">
            <a:avLst/>
          </a:prstGeom>
        </p:spPr>
      </p:pic>
      <p:sp>
        <p:nvSpPr>
          <p:cNvPr id="8" name="Text Placeholder 6">
            <a:extLst>
              <a:ext uri="{FF2B5EF4-FFF2-40B4-BE49-F238E27FC236}">
                <a16:creationId xmlns:a16="http://schemas.microsoft.com/office/drawing/2014/main" id="{CA9A4ABF-D6DE-BF4B-924B-AB271148C26D}"/>
              </a:ext>
            </a:extLst>
          </p:cNvPr>
          <p:cNvSpPr>
            <a:spLocks noGrp="1"/>
          </p:cNvSpPr>
          <p:nvPr>
            <p:ph type="body" sz="quarter" idx="15" hasCustomPrompt="1"/>
          </p:nvPr>
        </p:nvSpPr>
        <p:spPr>
          <a:xfrm>
            <a:off x="825500" y="459207"/>
            <a:ext cx="4293641" cy="927383"/>
          </a:xfrm>
        </p:spPr>
        <p:txBody>
          <a:bodyPr/>
          <a:lstStyle>
            <a:lvl1pPr>
              <a:lnSpc>
                <a:spcPct val="90000"/>
              </a:lnSpc>
              <a:defRPr sz="3250" b="0" i="0">
                <a:solidFill>
                  <a:schemeClr val="bg1"/>
                </a:solidFill>
                <a:latin typeface="Chubb Publico Light" panose="02040302060504060203" pitchFamily="18" charset="77"/>
              </a:defRPr>
            </a:lvl1pPr>
            <a:lvl2pPr>
              <a:lnSpc>
                <a:spcPct val="90000"/>
              </a:lnSpc>
              <a:defRPr sz="3250" b="0" i="0">
                <a:solidFill>
                  <a:schemeClr val="bg1"/>
                </a:solidFill>
                <a:latin typeface="Chubb Publico Roman" panose="02040502060504060203" pitchFamily="18" charset="77"/>
              </a:defRPr>
            </a:lvl2pPr>
            <a:lvl3pPr marL="0" marR="0" indent="0" algn="l" defTabSz="685800" rtl="0" eaLnBrk="1" fontAlgn="auto" latinLnBrk="0" hangingPunct="1">
              <a:lnSpc>
                <a:spcPct val="100000"/>
              </a:lnSpc>
              <a:spcBef>
                <a:spcPts val="1200"/>
              </a:spcBef>
              <a:spcAft>
                <a:spcPts val="0"/>
              </a:spcAft>
              <a:buClrTx/>
              <a:buSzTx/>
              <a:buFontTx/>
              <a:buNone/>
              <a:tabLst/>
              <a:defRPr sz="1100">
                <a:solidFill>
                  <a:schemeClr val="bg1"/>
                </a:solidFill>
              </a:defRPr>
            </a:lvl3pPr>
            <a:lvl4pPr>
              <a:spcBef>
                <a:spcPts val="0"/>
              </a:spcBef>
              <a:defRPr sz="1100">
                <a:solidFill>
                  <a:schemeClr val="bg1"/>
                </a:solidFill>
              </a:defRPr>
            </a:lvl4pPr>
          </a:lstStyle>
          <a:p>
            <a:pPr lvl="0"/>
            <a:r>
              <a:rPr lang="en-US" noProof="0" dirty="0"/>
              <a:t>[Layout 1]</a:t>
            </a:r>
          </a:p>
          <a:p>
            <a:pPr lvl="1"/>
            <a:r>
              <a:rPr lang="en-US" noProof="0" dirty="0"/>
              <a:t>Second level</a:t>
            </a:r>
          </a:p>
        </p:txBody>
      </p:sp>
      <p:sp>
        <p:nvSpPr>
          <p:cNvPr id="6" name="Text Placeholder 11">
            <a:extLst>
              <a:ext uri="{FF2B5EF4-FFF2-40B4-BE49-F238E27FC236}">
                <a16:creationId xmlns:a16="http://schemas.microsoft.com/office/drawing/2014/main" id="{1A1B2224-F76E-1A49-9AD7-C8CA626F5456}"/>
              </a:ext>
            </a:extLst>
          </p:cNvPr>
          <p:cNvSpPr>
            <a:spLocks noGrp="1"/>
          </p:cNvSpPr>
          <p:nvPr>
            <p:ph type="body" sz="quarter" idx="23"/>
          </p:nvPr>
        </p:nvSpPr>
        <p:spPr>
          <a:xfrm>
            <a:off x="825500" y="1957481"/>
            <a:ext cx="4293641" cy="2052387"/>
          </a:xfrm>
        </p:spPr>
        <p:txBody>
          <a:bodyPr anchor="t" anchorCtr="0"/>
          <a:lstStyle>
            <a:lvl1pPr marL="0" indent="0">
              <a:lnSpc>
                <a:spcPct val="92000"/>
              </a:lnSpc>
              <a:spcBef>
                <a:spcPts val="0"/>
              </a:spcBef>
              <a:spcAft>
                <a:spcPts val="0"/>
              </a:spcAft>
              <a:buClr>
                <a:schemeClr val="bg2"/>
              </a:buClr>
              <a:buFont typeface="Arial" panose="020B0604020202020204" pitchFamily="34" charset="0"/>
              <a:buNone/>
              <a:defRPr sz="1900" b="0" i="0">
                <a:solidFill>
                  <a:schemeClr val="bg1"/>
                </a:solidFill>
                <a:latin typeface="Chubb Publico Light" panose="02040302060504060203" pitchFamily="18" charset="77"/>
              </a:defRPr>
            </a:lvl1pPr>
            <a:lvl2pPr marL="0" indent="0">
              <a:lnSpc>
                <a:spcPct val="92000"/>
              </a:lnSpc>
              <a:spcBef>
                <a:spcPts val="1000"/>
              </a:spcBef>
              <a:buClr>
                <a:schemeClr val="bg2"/>
              </a:buClr>
              <a:buFont typeface="Arial" panose="020B0604020202020204" pitchFamily="34" charset="0"/>
              <a:buNone/>
              <a:defRPr sz="1900" b="0" i="0">
                <a:solidFill>
                  <a:schemeClr val="bg1"/>
                </a:solidFill>
                <a:latin typeface="Chubb Publico Medium" panose="02040502060504060203" pitchFamily="18" charset="77"/>
              </a:defRPr>
            </a:lvl2pPr>
            <a:lvl3pPr marL="0" indent="0">
              <a:lnSpc>
                <a:spcPct val="92000"/>
              </a:lnSpc>
              <a:spcBef>
                <a:spcPts val="0"/>
              </a:spcBef>
              <a:buClr>
                <a:schemeClr val="bg2"/>
              </a:buClr>
              <a:buFont typeface="Arial" panose="020B0604020202020204" pitchFamily="34" charset="0"/>
              <a:buNone/>
              <a:defRPr sz="1900" b="0" i="0">
                <a:solidFill>
                  <a:schemeClr val="bg1"/>
                </a:solidFill>
                <a:latin typeface="Chubb Publico Light" panose="02040302060504060203" pitchFamily="18" charset="77"/>
              </a:defRPr>
            </a:lvl3pPr>
            <a:lvl4pPr marL="0" indent="0">
              <a:lnSpc>
                <a:spcPct val="92000"/>
              </a:lnSpc>
              <a:spcBef>
                <a:spcPts val="0"/>
              </a:spcBef>
              <a:buClr>
                <a:schemeClr val="bg2"/>
              </a:buClr>
              <a:buFont typeface="Arial" panose="020B0604020202020204" pitchFamily="34" charset="0"/>
              <a:buNone/>
              <a:defRPr sz="1900" b="0" i="0">
                <a:solidFill>
                  <a:schemeClr val="bg1"/>
                </a:solidFill>
                <a:latin typeface="Chubb Publico Light" panose="02040302060504060203" pitchFamily="18" charset="77"/>
              </a:defRPr>
            </a:lvl4pPr>
            <a:lvl5pPr marL="0" indent="0">
              <a:lnSpc>
                <a:spcPct val="92000"/>
              </a:lnSpc>
              <a:spcBef>
                <a:spcPts val="0"/>
              </a:spcBef>
              <a:buClr>
                <a:schemeClr val="bg2"/>
              </a:buClr>
              <a:buFont typeface="Arial" panose="020B0604020202020204" pitchFamily="34" charset="0"/>
              <a:buNone/>
              <a:defRPr sz="1900" b="0" i="0">
                <a:solidFill>
                  <a:schemeClr val="bg1"/>
                </a:solidFill>
                <a:latin typeface="Chubb Publico Light" panose="02040302060504060203" pitchFamily="18" charset="77"/>
              </a:defRPr>
            </a:lvl5pPr>
          </a:lstStyle>
          <a:p>
            <a:pPr lvl="0"/>
            <a:r>
              <a:rPr lang="en-US" noProof="0" dirty="0"/>
              <a:t>Click to edit Master text styles</a:t>
            </a:r>
          </a:p>
          <a:p>
            <a:pPr lvl="1"/>
            <a:r>
              <a:rPr lang="en-US" noProof="0" dirty="0"/>
              <a:t>Second level</a:t>
            </a:r>
          </a:p>
        </p:txBody>
      </p:sp>
      <p:sp>
        <p:nvSpPr>
          <p:cNvPr id="7" name="Slide Number Placeholder 3">
            <a:extLst>
              <a:ext uri="{FF2B5EF4-FFF2-40B4-BE49-F238E27FC236}">
                <a16:creationId xmlns:a16="http://schemas.microsoft.com/office/drawing/2014/main" id="{E406A01D-6BA4-234F-991D-E2BB82EEF76C}"/>
              </a:ext>
            </a:extLst>
          </p:cNvPr>
          <p:cNvSpPr>
            <a:spLocks noGrp="1"/>
          </p:cNvSpPr>
          <p:nvPr>
            <p:ph type="sldNum" sz="quarter" idx="4"/>
          </p:nvPr>
        </p:nvSpPr>
        <p:spPr>
          <a:xfrm rot="5400000">
            <a:off x="-73720" y="548580"/>
            <a:ext cx="360164" cy="212725"/>
          </a:xfrm>
          <a:prstGeom prst="rect">
            <a:avLst/>
          </a:prstGeom>
          <a:solidFill>
            <a:schemeClr val="tx1"/>
          </a:solidFill>
        </p:spPr>
        <p:txBody>
          <a:bodyPr vert="horz" lIns="0" tIns="0" rIns="0" bIns="0" rtlCol="0" anchor="ctr"/>
          <a:lstStyle>
            <a:lvl1pPr algn="ctr">
              <a:defRPr sz="1000" b="0" i="0">
                <a:solidFill>
                  <a:schemeClr val="bg1"/>
                </a:solidFill>
                <a:latin typeface="Chubb Publico Roman" panose="02040502060504060203" pitchFamily="18" charset="77"/>
              </a:defRPr>
            </a:lvl1pPr>
          </a:lstStyle>
          <a:p>
            <a:pPr algn="ctr"/>
            <a:r>
              <a:rPr lang="en-US"/>
              <a:t>P</a:t>
            </a:r>
            <a:fld id="{7C933E7E-EEB7-3242-B8B0-CAE1452FB097}" type="slidenum">
              <a:rPr lang="en-US" smtClean="0"/>
              <a:pPr/>
              <a:t>‹#›</a:t>
            </a:fld>
            <a:endParaRPr lang="en-US"/>
          </a:p>
        </p:txBody>
      </p:sp>
    </p:spTree>
    <p:extLst>
      <p:ext uri="{BB962C8B-B14F-4D97-AF65-F5344CB8AC3E}">
        <p14:creationId xmlns:p14="http://schemas.microsoft.com/office/powerpoint/2010/main" val="181023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pos="52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Launch video">
    <p:bg>
      <p:bgPr>
        <a:solidFill>
          <a:schemeClr val="bg2"/>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5DAC95D-C1F9-C646-8C49-3F432B864F40}"/>
              </a:ext>
            </a:extLst>
          </p:cNvPr>
          <p:cNvPicPr>
            <a:picLocks noChangeAspect="1"/>
          </p:cNvPicPr>
          <p:nvPr userDrawn="1"/>
        </p:nvPicPr>
        <p:blipFill>
          <a:blip r:embed="rId2"/>
          <a:stretch>
            <a:fillRect/>
          </a:stretch>
        </p:blipFill>
        <p:spPr>
          <a:xfrm>
            <a:off x="0" y="0"/>
            <a:ext cx="9144000" cy="5143500"/>
          </a:xfrm>
          <a:prstGeom prst="rect">
            <a:avLst/>
          </a:prstGeom>
        </p:spPr>
      </p:pic>
      <p:sp>
        <p:nvSpPr>
          <p:cNvPr id="8" name="Text Placeholder 6">
            <a:extLst>
              <a:ext uri="{FF2B5EF4-FFF2-40B4-BE49-F238E27FC236}">
                <a16:creationId xmlns:a16="http://schemas.microsoft.com/office/drawing/2014/main" id="{CA9A4ABF-D6DE-BF4B-924B-AB271148C26D}"/>
              </a:ext>
            </a:extLst>
          </p:cNvPr>
          <p:cNvSpPr>
            <a:spLocks noGrp="1"/>
          </p:cNvSpPr>
          <p:nvPr>
            <p:ph type="body" sz="quarter" idx="15" hasCustomPrompt="1"/>
          </p:nvPr>
        </p:nvSpPr>
        <p:spPr>
          <a:xfrm>
            <a:off x="824400" y="459207"/>
            <a:ext cx="5153959" cy="927383"/>
          </a:xfrm>
        </p:spPr>
        <p:txBody>
          <a:bodyPr/>
          <a:lstStyle>
            <a:lvl1pPr>
              <a:lnSpc>
                <a:spcPct val="90000"/>
              </a:lnSpc>
              <a:defRPr sz="3250" b="0" i="0">
                <a:solidFill>
                  <a:schemeClr val="bg1"/>
                </a:solidFill>
                <a:latin typeface="Chubb Publico Light" panose="02040302060504060203" pitchFamily="18" charset="77"/>
              </a:defRPr>
            </a:lvl1pPr>
            <a:lvl2pPr>
              <a:lnSpc>
                <a:spcPct val="90000"/>
              </a:lnSpc>
              <a:defRPr sz="3250" b="0" i="0">
                <a:solidFill>
                  <a:schemeClr val="bg1"/>
                </a:solidFill>
                <a:latin typeface="Chubb Publico Roman" panose="02040502060504060203" pitchFamily="18" charset="77"/>
              </a:defRPr>
            </a:lvl2pPr>
            <a:lvl3pPr marL="0" marR="0" indent="0" algn="l" defTabSz="685800" rtl="0" eaLnBrk="1" fontAlgn="auto" latinLnBrk="0" hangingPunct="1">
              <a:lnSpc>
                <a:spcPct val="100000"/>
              </a:lnSpc>
              <a:spcBef>
                <a:spcPts val="1200"/>
              </a:spcBef>
              <a:spcAft>
                <a:spcPts val="0"/>
              </a:spcAft>
              <a:buClrTx/>
              <a:buSzTx/>
              <a:buFontTx/>
              <a:buNone/>
              <a:tabLst/>
              <a:defRPr sz="1100">
                <a:solidFill>
                  <a:schemeClr val="bg1"/>
                </a:solidFill>
              </a:defRPr>
            </a:lvl3pPr>
            <a:lvl4pPr>
              <a:spcBef>
                <a:spcPts val="0"/>
              </a:spcBef>
              <a:defRPr sz="1100">
                <a:solidFill>
                  <a:schemeClr val="bg1"/>
                </a:solidFill>
              </a:defRPr>
            </a:lvl4pPr>
          </a:lstStyle>
          <a:p>
            <a:pPr lvl="0"/>
            <a:r>
              <a:rPr lang="en-US" noProof="0" dirty="0"/>
              <a:t>[Launch video]</a:t>
            </a:r>
          </a:p>
          <a:p>
            <a:pPr lvl="1"/>
            <a:r>
              <a:rPr lang="en-US" noProof="0" dirty="0"/>
              <a:t>Second level</a:t>
            </a:r>
          </a:p>
        </p:txBody>
      </p:sp>
      <p:sp>
        <p:nvSpPr>
          <p:cNvPr id="7" name="Slide Number Placeholder 3">
            <a:extLst>
              <a:ext uri="{FF2B5EF4-FFF2-40B4-BE49-F238E27FC236}">
                <a16:creationId xmlns:a16="http://schemas.microsoft.com/office/drawing/2014/main" id="{E406A01D-6BA4-234F-991D-E2BB82EEF76C}"/>
              </a:ext>
            </a:extLst>
          </p:cNvPr>
          <p:cNvSpPr>
            <a:spLocks noGrp="1"/>
          </p:cNvSpPr>
          <p:nvPr>
            <p:ph type="sldNum" sz="quarter" idx="4"/>
          </p:nvPr>
        </p:nvSpPr>
        <p:spPr>
          <a:xfrm rot="5400000">
            <a:off x="-73720" y="548580"/>
            <a:ext cx="360164" cy="212725"/>
          </a:xfrm>
          <a:prstGeom prst="rect">
            <a:avLst/>
          </a:prstGeom>
          <a:solidFill>
            <a:schemeClr val="tx1"/>
          </a:solidFill>
        </p:spPr>
        <p:txBody>
          <a:bodyPr vert="horz" lIns="0" tIns="0" rIns="0" bIns="0" rtlCol="0" anchor="ctr"/>
          <a:lstStyle>
            <a:lvl1pPr algn="ctr">
              <a:defRPr sz="1000" b="0" i="0">
                <a:solidFill>
                  <a:schemeClr val="bg1"/>
                </a:solidFill>
                <a:latin typeface="Chubb Publico Roman" panose="02040502060504060203" pitchFamily="18" charset="77"/>
              </a:defRPr>
            </a:lvl1pPr>
          </a:lstStyle>
          <a:p>
            <a:pPr algn="ctr"/>
            <a:r>
              <a:rPr lang="en-US"/>
              <a:t>P</a:t>
            </a:r>
            <a:fld id="{7C933E7E-EEB7-3242-B8B0-CAE1452FB097}" type="slidenum">
              <a:rPr lang="en-US" smtClean="0"/>
              <a:pPr/>
              <a:t>‹#›</a:t>
            </a:fld>
            <a:endParaRPr lang="en-US"/>
          </a:p>
        </p:txBody>
      </p:sp>
    </p:spTree>
    <p:extLst>
      <p:ext uri="{BB962C8B-B14F-4D97-AF65-F5344CB8AC3E}">
        <p14:creationId xmlns:p14="http://schemas.microsoft.com/office/powerpoint/2010/main" val="11262554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pos="52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Layout 2">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8330EA1-110B-8E46-B323-1199D3E1008F}"/>
              </a:ext>
            </a:extLst>
          </p:cNvPr>
          <p:cNvPicPr>
            <a:picLocks noChangeAspect="1"/>
          </p:cNvPicPr>
          <p:nvPr userDrawn="1"/>
        </p:nvPicPr>
        <p:blipFill>
          <a:blip r:embed="rId2"/>
          <a:stretch>
            <a:fillRect/>
          </a:stretch>
        </p:blipFill>
        <p:spPr>
          <a:xfrm>
            <a:off x="0" y="0"/>
            <a:ext cx="9144000" cy="5143500"/>
          </a:xfrm>
          <a:prstGeom prst="rect">
            <a:avLst/>
          </a:prstGeom>
        </p:spPr>
      </p:pic>
      <p:sp>
        <p:nvSpPr>
          <p:cNvPr id="8" name="Text Placeholder 6">
            <a:extLst>
              <a:ext uri="{FF2B5EF4-FFF2-40B4-BE49-F238E27FC236}">
                <a16:creationId xmlns:a16="http://schemas.microsoft.com/office/drawing/2014/main" id="{CA9A4ABF-D6DE-BF4B-924B-AB271148C26D}"/>
              </a:ext>
            </a:extLst>
          </p:cNvPr>
          <p:cNvSpPr>
            <a:spLocks noGrp="1"/>
          </p:cNvSpPr>
          <p:nvPr>
            <p:ph type="body" sz="quarter" idx="15" hasCustomPrompt="1"/>
          </p:nvPr>
        </p:nvSpPr>
        <p:spPr>
          <a:xfrm>
            <a:off x="476626" y="471684"/>
            <a:ext cx="4768574" cy="180083"/>
          </a:xfrm>
        </p:spPr>
        <p:txBody>
          <a:bodyPr/>
          <a:lstStyle>
            <a:lvl1pPr>
              <a:lnSpc>
                <a:spcPct val="90000"/>
              </a:lnSpc>
              <a:defRPr sz="900" b="0" i="0" cap="all" spc="180" baseline="0">
                <a:solidFill>
                  <a:schemeClr val="bg2"/>
                </a:solidFill>
                <a:latin typeface="Lato" panose="020F0502020204030203" pitchFamily="34" charset="77"/>
              </a:defRPr>
            </a:lvl1pPr>
            <a:lvl2pPr>
              <a:lnSpc>
                <a:spcPct val="90000"/>
              </a:lnSpc>
              <a:defRPr sz="3250" b="0" i="0">
                <a:solidFill>
                  <a:schemeClr val="bg2"/>
                </a:solidFill>
                <a:latin typeface="Chubb Publico Roman" panose="02040502060504060203" pitchFamily="18" charset="77"/>
              </a:defRPr>
            </a:lvl2pPr>
            <a:lvl3pPr marL="0" marR="0" indent="0" algn="l" defTabSz="685800" rtl="0" eaLnBrk="1" fontAlgn="auto" latinLnBrk="0" hangingPunct="1">
              <a:lnSpc>
                <a:spcPct val="100000"/>
              </a:lnSpc>
              <a:spcBef>
                <a:spcPts val="1200"/>
              </a:spcBef>
              <a:spcAft>
                <a:spcPts val="0"/>
              </a:spcAft>
              <a:buClrTx/>
              <a:buSzTx/>
              <a:buFontTx/>
              <a:buNone/>
              <a:tabLst/>
              <a:defRPr sz="1100">
                <a:solidFill>
                  <a:schemeClr val="bg1"/>
                </a:solidFill>
              </a:defRPr>
            </a:lvl3pPr>
            <a:lvl4pPr>
              <a:spcBef>
                <a:spcPts val="0"/>
              </a:spcBef>
              <a:defRPr sz="1100">
                <a:solidFill>
                  <a:schemeClr val="bg1"/>
                </a:solidFill>
              </a:defRPr>
            </a:lvl4pPr>
          </a:lstStyle>
          <a:p>
            <a:pPr lvl="0"/>
            <a:r>
              <a:rPr lang="en-US" noProof="0" dirty="0"/>
              <a:t>[Layout 2]</a:t>
            </a:r>
          </a:p>
        </p:txBody>
      </p:sp>
      <p:sp>
        <p:nvSpPr>
          <p:cNvPr id="7" name="Slide Number Placeholder 3">
            <a:extLst>
              <a:ext uri="{FF2B5EF4-FFF2-40B4-BE49-F238E27FC236}">
                <a16:creationId xmlns:a16="http://schemas.microsoft.com/office/drawing/2014/main" id="{E406A01D-6BA4-234F-991D-E2BB82EEF76C}"/>
              </a:ext>
            </a:extLst>
          </p:cNvPr>
          <p:cNvSpPr>
            <a:spLocks noGrp="1"/>
          </p:cNvSpPr>
          <p:nvPr>
            <p:ph type="sldNum" sz="quarter" idx="4"/>
          </p:nvPr>
        </p:nvSpPr>
        <p:spPr>
          <a:xfrm rot="5400000">
            <a:off x="-73720" y="548580"/>
            <a:ext cx="360164" cy="212725"/>
          </a:xfrm>
          <a:prstGeom prst="rect">
            <a:avLst/>
          </a:prstGeom>
          <a:solidFill>
            <a:schemeClr val="tx1"/>
          </a:solidFill>
        </p:spPr>
        <p:txBody>
          <a:bodyPr vert="horz" lIns="0" tIns="0" rIns="0" bIns="0" rtlCol="0" anchor="ctr"/>
          <a:lstStyle>
            <a:lvl1pPr algn="ctr">
              <a:defRPr sz="1000" b="0" i="0">
                <a:solidFill>
                  <a:schemeClr val="bg1"/>
                </a:solidFill>
                <a:latin typeface="Chubb Publico Roman" panose="02040502060504060203" pitchFamily="18" charset="77"/>
              </a:defRPr>
            </a:lvl1pPr>
          </a:lstStyle>
          <a:p>
            <a:pPr algn="ctr"/>
            <a:r>
              <a:rPr lang="en-US"/>
              <a:t>P</a:t>
            </a:r>
            <a:fld id="{7C933E7E-EEB7-3242-B8B0-CAE1452FB097}" type="slidenum">
              <a:rPr lang="en-US" smtClean="0"/>
              <a:pPr/>
              <a:t>‹#›</a:t>
            </a:fld>
            <a:endParaRPr lang="en-US"/>
          </a:p>
        </p:txBody>
      </p:sp>
      <p:sp>
        <p:nvSpPr>
          <p:cNvPr id="6" name="Text Placeholder 11">
            <a:extLst>
              <a:ext uri="{FF2B5EF4-FFF2-40B4-BE49-F238E27FC236}">
                <a16:creationId xmlns:a16="http://schemas.microsoft.com/office/drawing/2014/main" id="{8B417D2F-4CC5-154C-AAC2-FA8C79AEA941}"/>
              </a:ext>
            </a:extLst>
          </p:cNvPr>
          <p:cNvSpPr>
            <a:spLocks noGrp="1"/>
          </p:cNvSpPr>
          <p:nvPr>
            <p:ph type="body" sz="quarter" idx="23"/>
          </p:nvPr>
        </p:nvSpPr>
        <p:spPr>
          <a:xfrm>
            <a:off x="824400" y="1025878"/>
            <a:ext cx="4420800" cy="3339933"/>
          </a:xfrm>
        </p:spPr>
        <p:txBody>
          <a:bodyPr anchor="t" anchorCtr="0"/>
          <a:lstStyle>
            <a:lvl1pPr marL="0" indent="0">
              <a:lnSpc>
                <a:spcPct val="100000"/>
              </a:lnSpc>
              <a:spcBef>
                <a:spcPts val="0"/>
              </a:spcBef>
              <a:spcAft>
                <a:spcPts val="1800"/>
              </a:spcAft>
              <a:buClr>
                <a:schemeClr val="bg2"/>
              </a:buClr>
              <a:buFont typeface="Arial" panose="020B0604020202020204" pitchFamily="34" charset="0"/>
              <a:buNone/>
              <a:defRPr sz="1900" b="0" i="0">
                <a:solidFill>
                  <a:schemeClr val="bg2"/>
                </a:solidFill>
                <a:latin typeface="Chubb Publico Light" panose="02040302060504060203" pitchFamily="18" charset="77"/>
              </a:defRPr>
            </a:lvl1pPr>
            <a:lvl2pPr marL="0" indent="0">
              <a:lnSpc>
                <a:spcPct val="112000"/>
              </a:lnSpc>
              <a:spcBef>
                <a:spcPts val="0"/>
              </a:spcBef>
              <a:spcAft>
                <a:spcPts val="1100"/>
              </a:spcAft>
              <a:buClr>
                <a:schemeClr val="bg2"/>
              </a:buClr>
              <a:buFont typeface="Arial" panose="020B0604020202020204" pitchFamily="34" charset="0"/>
              <a:buNone/>
              <a:defRPr sz="1000" b="0" i="0">
                <a:solidFill>
                  <a:schemeClr val="bg2"/>
                </a:solidFill>
                <a:latin typeface="Lato" panose="020F0502020204030203" pitchFamily="34" charset="77"/>
              </a:defRPr>
            </a:lvl2pPr>
            <a:lvl3pPr marL="0" indent="0">
              <a:lnSpc>
                <a:spcPct val="112000"/>
              </a:lnSpc>
              <a:spcBef>
                <a:spcPts val="0"/>
              </a:spcBef>
              <a:buClr>
                <a:schemeClr val="bg2"/>
              </a:buClr>
              <a:buFont typeface="Arial" panose="020B0604020202020204" pitchFamily="34" charset="0"/>
              <a:buNone/>
              <a:defRPr sz="1000" b="0" i="0">
                <a:solidFill>
                  <a:schemeClr val="bg2"/>
                </a:solidFill>
                <a:latin typeface="Lato" panose="020F0502020204030203" pitchFamily="34" charset="77"/>
              </a:defRPr>
            </a:lvl3pPr>
            <a:lvl4pPr marL="0" indent="0">
              <a:lnSpc>
                <a:spcPct val="112000"/>
              </a:lnSpc>
              <a:spcBef>
                <a:spcPts val="0"/>
              </a:spcBef>
              <a:buClr>
                <a:schemeClr val="bg2"/>
              </a:buClr>
              <a:buFont typeface="Arial" panose="020B0604020202020204" pitchFamily="34" charset="0"/>
              <a:buNone/>
              <a:defRPr sz="1000" b="0" i="0">
                <a:solidFill>
                  <a:schemeClr val="bg2"/>
                </a:solidFill>
                <a:latin typeface="Lato" panose="020F0502020204030203" pitchFamily="34" charset="77"/>
              </a:defRPr>
            </a:lvl4pPr>
            <a:lvl5pPr marL="0" indent="0">
              <a:lnSpc>
                <a:spcPct val="112000"/>
              </a:lnSpc>
              <a:spcBef>
                <a:spcPts val="0"/>
              </a:spcBef>
              <a:buClr>
                <a:schemeClr val="bg2"/>
              </a:buClr>
              <a:buFont typeface="Arial" panose="020B0604020202020204" pitchFamily="34" charset="0"/>
              <a:buNone/>
              <a:defRPr sz="1000" b="0" i="0">
                <a:solidFill>
                  <a:schemeClr val="bg2"/>
                </a:solidFill>
                <a:latin typeface="Lato" panose="020F0502020204030203" pitchFamily="34" charset="77"/>
              </a:defRPr>
            </a:lvl5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3608280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pos="520">
          <p15:clr>
            <a:srgbClr val="FBAE40"/>
          </p15:clr>
        </p15:guide>
        <p15:guide id="3" orient="horz" pos="792"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harts">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7740382-2EC1-AC4B-8A17-3880BB260B28}"/>
              </a:ext>
            </a:extLst>
          </p:cNvPr>
          <p:cNvPicPr>
            <a:picLocks noChangeAspect="1"/>
          </p:cNvPicPr>
          <p:nvPr userDrawn="1"/>
        </p:nvPicPr>
        <p:blipFill>
          <a:blip r:embed="rId2"/>
          <a:stretch>
            <a:fillRect/>
          </a:stretch>
        </p:blipFill>
        <p:spPr>
          <a:xfrm>
            <a:off x="0" y="0"/>
            <a:ext cx="9144000" cy="5143500"/>
          </a:xfrm>
          <a:prstGeom prst="rect">
            <a:avLst/>
          </a:prstGeom>
        </p:spPr>
      </p:pic>
      <p:sp>
        <p:nvSpPr>
          <p:cNvPr id="8" name="Text Placeholder 6">
            <a:extLst>
              <a:ext uri="{FF2B5EF4-FFF2-40B4-BE49-F238E27FC236}">
                <a16:creationId xmlns:a16="http://schemas.microsoft.com/office/drawing/2014/main" id="{CA9A4ABF-D6DE-BF4B-924B-AB271148C26D}"/>
              </a:ext>
            </a:extLst>
          </p:cNvPr>
          <p:cNvSpPr>
            <a:spLocks noGrp="1"/>
          </p:cNvSpPr>
          <p:nvPr>
            <p:ph type="body" sz="quarter" idx="15" hasCustomPrompt="1"/>
          </p:nvPr>
        </p:nvSpPr>
        <p:spPr>
          <a:xfrm>
            <a:off x="476626" y="471684"/>
            <a:ext cx="4768574" cy="180083"/>
          </a:xfrm>
        </p:spPr>
        <p:txBody>
          <a:bodyPr/>
          <a:lstStyle>
            <a:lvl1pPr>
              <a:lnSpc>
                <a:spcPct val="90000"/>
              </a:lnSpc>
              <a:defRPr sz="900" b="0" i="0" cap="all" spc="180" baseline="0">
                <a:solidFill>
                  <a:schemeClr val="bg2"/>
                </a:solidFill>
                <a:latin typeface="Lato" panose="020F0502020204030203" pitchFamily="34" charset="77"/>
              </a:defRPr>
            </a:lvl1pPr>
            <a:lvl2pPr>
              <a:lnSpc>
                <a:spcPct val="90000"/>
              </a:lnSpc>
              <a:defRPr sz="3250" b="0" i="0">
                <a:solidFill>
                  <a:schemeClr val="bg2"/>
                </a:solidFill>
                <a:latin typeface="Chubb Publico Roman" panose="02040502060504060203" pitchFamily="18" charset="77"/>
              </a:defRPr>
            </a:lvl2pPr>
            <a:lvl3pPr marL="0" marR="0" indent="0" algn="l" defTabSz="685800" rtl="0" eaLnBrk="1" fontAlgn="auto" latinLnBrk="0" hangingPunct="1">
              <a:lnSpc>
                <a:spcPct val="100000"/>
              </a:lnSpc>
              <a:spcBef>
                <a:spcPts val="1200"/>
              </a:spcBef>
              <a:spcAft>
                <a:spcPts val="0"/>
              </a:spcAft>
              <a:buClrTx/>
              <a:buSzTx/>
              <a:buFontTx/>
              <a:buNone/>
              <a:tabLst/>
              <a:defRPr sz="1100">
                <a:solidFill>
                  <a:schemeClr val="bg1"/>
                </a:solidFill>
              </a:defRPr>
            </a:lvl3pPr>
            <a:lvl4pPr>
              <a:spcBef>
                <a:spcPts val="0"/>
              </a:spcBef>
              <a:defRPr sz="1100">
                <a:solidFill>
                  <a:schemeClr val="bg1"/>
                </a:solidFill>
              </a:defRPr>
            </a:lvl4pPr>
          </a:lstStyle>
          <a:p>
            <a:pPr lvl="0"/>
            <a:r>
              <a:rPr lang="en-US" noProof="0" dirty="0"/>
              <a:t>[Charts]</a:t>
            </a:r>
          </a:p>
        </p:txBody>
      </p:sp>
      <p:sp>
        <p:nvSpPr>
          <p:cNvPr id="7" name="Slide Number Placeholder 3">
            <a:extLst>
              <a:ext uri="{FF2B5EF4-FFF2-40B4-BE49-F238E27FC236}">
                <a16:creationId xmlns:a16="http://schemas.microsoft.com/office/drawing/2014/main" id="{E406A01D-6BA4-234F-991D-E2BB82EEF76C}"/>
              </a:ext>
            </a:extLst>
          </p:cNvPr>
          <p:cNvSpPr>
            <a:spLocks noGrp="1"/>
          </p:cNvSpPr>
          <p:nvPr>
            <p:ph type="sldNum" sz="quarter" idx="4"/>
          </p:nvPr>
        </p:nvSpPr>
        <p:spPr>
          <a:xfrm rot="5400000">
            <a:off x="-73720" y="548580"/>
            <a:ext cx="360164" cy="212725"/>
          </a:xfrm>
          <a:prstGeom prst="rect">
            <a:avLst/>
          </a:prstGeom>
          <a:solidFill>
            <a:schemeClr val="tx1"/>
          </a:solidFill>
        </p:spPr>
        <p:txBody>
          <a:bodyPr vert="horz" lIns="0" tIns="0" rIns="0" bIns="0" rtlCol="0" anchor="ctr"/>
          <a:lstStyle>
            <a:lvl1pPr algn="ctr">
              <a:defRPr sz="1000" b="0" i="0">
                <a:solidFill>
                  <a:schemeClr val="bg1"/>
                </a:solidFill>
                <a:latin typeface="Chubb Publico Roman" panose="02040502060504060203" pitchFamily="18" charset="77"/>
              </a:defRPr>
            </a:lvl1pPr>
          </a:lstStyle>
          <a:p>
            <a:pPr algn="ctr"/>
            <a:r>
              <a:rPr lang="en-US"/>
              <a:t>P</a:t>
            </a:r>
            <a:fld id="{7C933E7E-EEB7-3242-B8B0-CAE1452FB097}" type="slidenum">
              <a:rPr lang="en-US" smtClean="0"/>
              <a:pPr/>
              <a:t>‹#›</a:t>
            </a:fld>
            <a:endParaRPr lang="en-US"/>
          </a:p>
        </p:txBody>
      </p:sp>
      <p:sp>
        <p:nvSpPr>
          <p:cNvPr id="9" name="Text Placeholder 6">
            <a:extLst>
              <a:ext uri="{FF2B5EF4-FFF2-40B4-BE49-F238E27FC236}">
                <a16:creationId xmlns:a16="http://schemas.microsoft.com/office/drawing/2014/main" id="{25699FA2-B2EF-3D42-92AE-9BCF69FB794A}"/>
              </a:ext>
            </a:extLst>
          </p:cNvPr>
          <p:cNvSpPr>
            <a:spLocks noGrp="1"/>
          </p:cNvSpPr>
          <p:nvPr>
            <p:ph type="body" sz="quarter" idx="24" hasCustomPrompt="1"/>
          </p:nvPr>
        </p:nvSpPr>
        <p:spPr>
          <a:xfrm>
            <a:off x="824401" y="1069200"/>
            <a:ext cx="2247984" cy="2334698"/>
          </a:xfrm>
        </p:spPr>
        <p:txBody>
          <a:bodyPr/>
          <a:lstStyle>
            <a:lvl1pPr>
              <a:lnSpc>
                <a:spcPct val="90000"/>
              </a:lnSpc>
              <a:defRPr sz="3250" b="0" i="0">
                <a:solidFill>
                  <a:schemeClr val="bg2"/>
                </a:solidFill>
                <a:latin typeface="Chubb Publico Light" panose="02040302060504060203" pitchFamily="18" charset="77"/>
              </a:defRPr>
            </a:lvl1pPr>
            <a:lvl2pPr>
              <a:lnSpc>
                <a:spcPct val="90000"/>
              </a:lnSpc>
              <a:defRPr sz="3250" b="0" i="0">
                <a:solidFill>
                  <a:schemeClr val="bg2"/>
                </a:solidFill>
                <a:latin typeface="Chubb Publico Roman" panose="02040502060504060203" pitchFamily="18" charset="77"/>
              </a:defRPr>
            </a:lvl2pPr>
            <a:lvl3pPr marL="0" marR="0" indent="0" algn="l" defTabSz="685800" rtl="0" eaLnBrk="1" fontAlgn="auto" latinLnBrk="0" hangingPunct="1">
              <a:lnSpc>
                <a:spcPct val="100000"/>
              </a:lnSpc>
              <a:spcBef>
                <a:spcPts val="1200"/>
              </a:spcBef>
              <a:spcAft>
                <a:spcPts val="0"/>
              </a:spcAft>
              <a:buClrTx/>
              <a:buSzTx/>
              <a:buFontTx/>
              <a:buNone/>
              <a:tabLst/>
              <a:defRPr sz="1100">
                <a:solidFill>
                  <a:schemeClr val="bg1"/>
                </a:solidFill>
              </a:defRPr>
            </a:lvl3pPr>
            <a:lvl4pPr>
              <a:spcBef>
                <a:spcPts val="0"/>
              </a:spcBef>
              <a:defRPr sz="1100">
                <a:solidFill>
                  <a:schemeClr val="bg1"/>
                </a:solidFill>
              </a:defRPr>
            </a:lvl4pPr>
          </a:lstStyle>
          <a:p>
            <a:pPr lvl="0"/>
            <a:r>
              <a:rPr lang="en-US" noProof="0" dirty="0"/>
              <a:t>Click to edit text</a:t>
            </a:r>
          </a:p>
          <a:p>
            <a:pPr lvl="1"/>
            <a:r>
              <a:rPr lang="en-US" noProof="0" dirty="0"/>
              <a:t>Second level</a:t>
            </a:r>
          </a:p>
        </p:txBody>
      </p:sp>
      <p:sp>
        <p:nvSpPr>
          <p:cNvPr id="10" name="Text Placeholder 11">
            <a:extLst>
              <a:ext uri="{FF2B5EF4-FFF2-40B4-BE49-F238E27FC236}">
                <a16:creationId xmlns:a16="http://schemas.microsoft.com/office/drawing/2014/main" id="{8BCC024C-BFDC-E94A-88AA-A8F1DE99B03F}"/>
              </a:ext>
            </a:extLst>
          </p:cNvPr>
          <p:cNvSpPr>
            <a:spLocks noGrp="1"/>
          </p:cNvSpPr>
          <p:nvPr>
            <p:ph type="body" sz="quarter" idx="25" hasCustomPrompt="1"/>
          </p:nvPr>
        </p:nvSpPr>
        <p:spPr>
          <a:xfrm>
            <a:off x="3748200" y="2855929"/>
            <a:ext cx="874599" cy="300022"/>
          </a:xfrm>
        </p:spPr>
        <p:txBody>
          <a:bodyPr anchor="t" anchorCtr="0"/>
          <a:lstStyle>
            <a:lvl1pPr>
              <a:lnSpc>
                <a:spcPct val="90000"/>
              </a:lnSpc>
              <a:spcAft>
                <a:spcPts val="0"/>
              </a:spcAft>
              <a:defRPr sz="2300" b="0" i="0">
                <a:solidFill>
                  <a:schemeClr val="bg2"/>
                </a:solidFill>
                <a:latin typeface="Chubb Publico Roman" panose="02040502060504060203" pitchFamily="18" charset="77"/>
              </a:defRPr>
            </a:lvl1pPr>
            <a:lvl2pPr marL="0" indent="0">
              <a:lnSpc>
                <a:spcPct val="90000"/>
              </a:lnSpc>
              <a:spcBef>
                <a:spcPts val="0"/>
              </a:spcBef>
              <a:buClr>
                <a:srgbClr val="FF6600"/>
              </a:buClr>
              <a:buFontTx/>
              <a:buNone/>
              <a:defRPr sz="1200" b="0" i="0">
                <a:solidFill>
                  <a:schemeClr val="bg2"/>
                </a:solidFill>
                <a:latin typeface="Chubb Publico Roman" panose="02040502060504060203" pitchFamily="18" charset="77"/>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0%</a:t>
            </a:r>
          </a:p>
        </p:txBody>
      </p:sp>
      <p:sp>
        <p:nvSpPr>
          <p:cNvPr id="11" name="Text Placeholder 11">
            <a:extLst>
              <a:ext uri="{FF2B5EF4-FFF2-40B4-BE49-F238E27FC236}">
                <a16:creationId xmlns:a16="http://schemas.microsoft.com/office/drawing/2014/main" id="{32665177-67D1-8E42-A39A-34FCD28BE862}"/>
              </a:ext>
            </a:extLst>
          </p:cNvPr>
          <p:cNvSpPr>
            <a:spLocks noGrp="1"/>
          </p:cNvSpPr>
          <p:nvPr>
            <p:ph type="body" sz="quarter" idx="26"/>
          </p:nvPr>
        </p:nvSpPr>
        <p:spPr>
          <a:xfrm>
            <a:off x="3748200" y="3165477"/>
            <a:ext cx="874599" cy="155574"/>
          </a:xfrm>
        </p:spPr>
        <p:txBody>
          <a:bodyPr anchor="t" anchorCtr="0"/>
          <a:lstStyle>
            <a:lvl1pPr>
              <a:lnSpc>
                <a:spcPct val="105000"/>
              </a:lnSpc>
              <a:spcAft>
                <a:spcPts val="0"/>
              </a:spcAft>
              <a:defRPr sz="750" b="0" i="0">
                <a:solidFill>
                  <a:schemeClr val="bg2"/>
                </a:solidFill>
                <a:latin typeface="Lato" panose="020F0502020204030203" pitchFamily="34" charset="77"/>
              </a:defRPr>
            </a:lvl1pPr>
            <a:lvl2pPr marL="0" indent="0">
              <a:lnSpc>
                <a:spcPct val="90000"/>
              </a:lnSpc>
              <a:spcBef>
                <a:spcPts val="0"/>
              </a:spcBef>
              <a:buClr>
                <a:srgbClr val="FF6600"/>
              </a:buClr>
              <a:buFontTx/>
              <a:buNone/>
              <a:defRPr sz="1200" b="0" i="0">
                <a:solidFill>
                  <a:schemeClr val="bg2"/>
                </a:solidFill>
                <a:latin typeface="Chubb Publico Roman" panose="02040502060504060203" pitchFamily="18" charset="77"/>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Click to edit</a:t>
            </a:r>
          </a:p>
        </p:txBody>
      </p:sp>
      <p:sp>
        <p:nvSpPr>
          <p:cNvPr id="12" name="Text Placeholder 11">
            <a:extLst>
              <a:ext uri="{FF2B5EF4-FFF2-40B4-BE49-F238E27FC236}">
                <a16:creationId xmlns:a16="http://schemas.microsoft.com/office/drawing/2014/main" id="{164758BC-EB9A-5A43-8A48-D1329526BB2E}"/>
              </a:ext>
            </a:extLst>
          </p:cNvPr>
          <p:cNvSpPr>
            <a:spLocks noGrp="1"/>
          </p:cNvSpPr>
          <p:nvPr>
            <p:ph type="body" sz="quarter" idx="27" hasCustomPrompt="1"/>
          </p:nvPr>
        </p:nvSpPr>
        <p:spPr>
          <a:xfrm>
            <a:off x="8172626" y="3143251"/>
            <a:ext cx="792135" cy="300022"/>
          </a:xfrm>
        </p:spPr>
        <p:txBody>
          <a:bodyPr anchor="t" anchorCtr="0"/>
          <a:lstStyle>
            <a:lvl1pPr>
              <a:lnSpc>
                <a:spcPct val="90000"/>
              </a:lnSpc>
              <a:spcAft>
                <a:spcPts val="0"/>
              </a:spcAft>
              <a:defRPr sz="2300" b="0" i="0">
                <a:solidFill>
                  <a:schemeClr val="bg2"/>
                </a:solidFill>
                <a:latin typeface="Chubb Publico Roman" panose="02040502060504060203" pitchFamily="18" charset="77"/>
              </a:defRPr>
            </a:lvl1pPr>
            <a:lvl2pPr marL="0" indent="0">
              <a:lnSpc>
                <a:spcPct val="90000"/>
              </a:lnSpc>
              <a:spcBef>
                <a:spcPts val="0"/>
              </a:spcBef>
              <a:buClr>
                <a:srgbClr val="FF6600"/>
              </a:buClr>
              <a:buFontTx/>
              <a:buNone/>
              <a:defRPr sz="1200" b="0" i="0">
                <a:solidFill>
                  <a:schemeClr val="bg2"/>
                </a:solidFill>
                <a:latin typeface="Chubb Publico Roman" panose="02040502060504060203" pitchFamily="18" charset="77"/>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0%</a:t>
            </a:r>
          </a:p>
        </p:txBody>
      </p:sp>
      <p:sp>
        <p:nvSpPr>
          <p:cNvPr id="13" name="Text Placeholder 11">
            <a:extLst>
              <a:ext uri="{FF2B5EF4-FFF2-40B4-BE49-F238E27FC236}">
                <a16:creationId xmlns:a16="http://schemas.microsoft.com/office/drawing/2014/main" id="{716B1ED8-F7B9-524D-8AD5-D8FFE6364A56}"/>
              </a:ext>
            </a:extLst>
          </p:cNvPr>
          <p:cNvSpPr>
            <a:spLocks noGrp="1"/>
          </p:cNvSpPr>
          <p:nvPr>
            <p:ph type="body" sz="quarter" idx="28"/>
          </p:nvPr>
        </p:nvSpPr>
        <p:spPr>
          <a:xfrm>
            <a:off x="8172627" y="3452799"/>
            <a:ext cx="792136" cy="233376"/>
          </a:xfrm>
        </p:spPr>
        <p:txBody>
          <a:bodyPr anchor="t" anchorCtr="0"/>
          <a:lstStyle>
            <a:lvl1pPr>
              <a:lnSpc>
                <a:spcPct val="95000"/>
              </a:lnSpc>
              <a:spcAft>
                <a:spcPts val="0"/>
              </a:spcAft>
              <a:defRPr sz="750" b="0" i="0">
                <a:solidFill>
                  <a:schemeClr val="bg2"/>
                </a:solidFill>
                <a:latin typeface="Lato" panose="020F0502020204030203" pitchFamily="34" charset="77"/>
              </a:defRPr>
            </a:lvl1pPr>
            <a:lvl2pPr marL="0" indent="0">
              <a:lnSpc>
                <a:spcPct val="90000"/>
              </a:lnSpc>
              <a:spcBef>
                <a:spcPts val="0"/>
              </a:spcBef>
              <a:buClr>
                <a:srgbClr val="FF6600"/>
              </a:buClr>
              <a:buFontTx/>
              <a:buNone/>
              <a:defRPr sz="1200" b="0" i="0">
                <a:solidFill>
                  <a:schemeClr val="bg2"/>
                </a:solidFill>
                <a:latin typeface="Chubb Publico Roman" panose="02040502060504060203" pitchFamily="18" charset="77"/>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Click to edit</a:t>
            </a:r>
          </a:p>
        </p:txBody>
      </p:sp>
      <p:sp>
        <p:nvSpPr>
          <p:cNvPr id="14" name="Text Placeholder 11">
            <a:extLst>
              <a:ext uri="{FF2B5EF4-FFF2-40B4-BE49-F238E27FC236}">
                <a16:creationId xmlns:a16="http://schemas.microsoft.com/office/drawing/2014/main" id="{CA09C448-D6A7-2B4A-8FA8-80676FB22C17}"/>
              </a:ext>
            </a:extLst>
          </p:cNvPr>
          <p:cNvSpPr>
            <a:spLocks noGrp="1"/>
          </p:cNvSpPr>
          <p:nvPr>
            <p:ph type="body" sz="quarter" idx="29" hasCustomPrompt="1"/>
          </p:nvPr>
        </p:nvSpPr>
        <p:spPr>
          <a:xfrm>
            <a:off x="6861351" y="3143251"/>
            <a:ext cx="792135" cy="300022"/>
          </a:xfrm>
        </p:spPr>
        <p:txBody>
          <a:bodyPr anchor="t" anchorCtr="0"/>
          <a:lstStyle>
            <a:lvl1pPr>
              <a:lnSpc>
                <a:spcPct val="90000"/>
              </a:lnSpc>
              <a:spcAft>
                <a:spcPts val="0"/>
              </a:spcAft>
              <a:defRPr sz="2300" b="0" i="0">
                <a:solidFill>
                  <a:schemeClr val="bg2"/>
                </a:solidFill>
                <a:latin typeface="Chubb Publico Roman" panose="02040502060504060203" pitchFamily="18" charset="77"/>
              </a:defRPr>
            </a:lvl1pPr>
            <a:lvl2pPr marL="0" indent="0">
              <a:lnSpc>
                <a:spcPct val="90000"/>
              </a:lnSpc>
              <a:spcBef>
                <a:spcPts val="0"/>
              </a:spcBef>
              <a:buClr>
                <a:srgbClr val="FF6600"/>
              </a:buClr>
              <a:buFontTx/>
              <a:buNone/>
              <a:defRPr sz="1200" b="0" i="0">
                <a:solidFill>
                  <a:schemeClr val="bg2"/>
                </a:solidFill>
                <a:latin typeface="Chubb Publico Roman" panose="02040502060504060203" pitchFamily="18" charset="77"/>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0%</a:t>
            </a:r>
          </a:p>
        </p:txBody>
      </p:sp>
      <p:sp>
        <p:nvSpPr>
          <p:cNvPr id="15" name="Text Placeholder 11">
            <a:extLst>
              <a:ext uri="{FF2B5EF4-FFF2-40B4-BE49-F238E27FC236}">
                <a16:creationId xmlns:a16="http://schemas.microsoft.com/office/drawing/2014/main" id="{675FF632-A2AF-2B46-97E3-31468EA05F87}"/>
              </a:ext>
            </a:extLst>
          </p:cNvPr>
          <p:cNvSpPr>
            <a:spLocks noGrp="1"/>
          </p:cNvSpPr>
          <p:nvPr>
            <p:ph type="body" sz="quarter" idx="30"/>
          </p:nvPr>
        </p:nvSpPr>
        <p:spPr>
          <a:xfrm>
            <a:off x="6861352" y="3452798"/>
            <a:ext cx="792136" cy="233375"/>
          </a:xfrm>
        </p:spPr>
        <p:txBody>
          <a:bodyPr anchor="t" anchorCtr="0"/>
          <a:lstStyle>
            <a:lvl1pPr>
              <a:lnSpc>
                <a:spcPct val="95000"/>
              </a:lnSpc>
              <a:spcAft>
                <a:spcPts val="0"/>
              </a:spcAft>
              <a:defRPr sz="750" b="0" i="0">
                <a:solidFill>
                  <a:schemeClr val="bg2"/>
                </a:solidFill>
                <a:latin typeface="Lato" panose="020F0502020204030203" pitchFamily="34" charset="77"/>
              </a:defRPr>
            </a:lvl1pPr>
            <a:lvl2pPr marL="0" indent="0">
              <a:lnSpc>
                <a:spcPct val="90000"/>
              </a:lnSpc>
              <a:spcBef>
                <a:spcPts val="0"/>
              </a:spcBef>
              <a:buClr>
                <a:srgbClr val="FF6600"/>
              </a:buClr>
              <a:buFontTx/>
              <a:buNone/>
              <a:defRPr sz="1200" b="0" i="0">
                <a:solidFill>
                  <a:schemeClr val="bg2"/>
                </a:solidFill>
                <a:latin typeface="Chubb Publico Roman" panose="02040502060504060203" pitchFamily="18" charset="77"/>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Click to edit</a:t>
            </a:r>
          </a:p>
        </p:txBody>
      </p:sp>
      <p:sp>
        <p:nvSpPr>
          <p:cNvPr id="16" name="Text Placeholder 11">
            <a:extLst>
              <a:ext uri="{FF2B5EF4-FFF2-40B4-BE49-F238E27FC236}">
                <a16:creationId xmlns:a16="http://schemas.microsoft.com/office/drawing/2014/main" id="{6125E2CB-AE52-2548-A1DA-2321EFC59F39}"/>
              </a:ext>
            </a:extLst>
          </p:cNvPr>
          <p:cNvSpPr>
            <a:spLocks noGrp="1"/>
          </p:cNvSpPr>
          <p:nvPr>
            <p:ph type="body" sz="quarter" idx="31" hasCustomPrompt="1"/>
          </p:nvPr>
        </p:nvSpPr>
        <p:spPr>
          <a:xfrm>
            <a:off x="8177535" y="4098926"/>
            <a:ext cx="792135" cy="300022"/>
          </a:xfrm>
        </p:spPr>
        <p:txBody>
          <a:bodyPr anchor="t" anchorCtr="0"/>
          <a:lstStyle>
            <a:lvl1pPr>
              <a:lnSpc>
                <a:spcPct val="90000"/>
              </a:lnSpc>
              <a:spcAft>
                <a:spcPts val="0"/>
              </a:spcAft>
              <a:defRPr sz="2300" b="0" i="0">
                <a:solidFill>
                  <a:schemeClr val="bg2"/>
                </a:solidFill>
                <a:latin typeface="Chubb Publico Roman" panose="02040502060504060203" pitchFamily="18" charset="77"/>
              </a:defRPr>
            </a:lvl1pPr>
            <a:lvl2pPr marL="0" indent="0">
              <a:lnSpc>
                <a:spcPct val="90000"/>
              </a:lnSpc>
              <a:spcBef>
                <a:spcPts val="0"/>
              </a:spcBef>
              <a:buClr>
                <a:srgbClr val="FF6600"/>
              </a:buClr>
              <a:buFontTx/>
              <a:buNone/>
              <a:defRPr sz="1200" b="0" i="0">
                <a:solidFill>
                  <a:schemeClr val="bg2"/>
                </a:solidFill>
                <a:latin typeface="Chubb Publico Roman" panose="02040502060504060203" pitchFamily="18" charset="77"/>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0%</a:t>
            </a:r>
          </a:p>
        </p:txBody>
      </p:sp>
      <p:sp>
        <p:nvSpPr>
          <p:cNvPr id="17" name="Text Placeholder 11">
            <a:extLst>
              <a:ext uri="{FF2B5EF4-FFF2-40B4-BE49-F238E27FC236}">
                <a16:creationId xmlns:a16="http://schemas.microsoft.com/office/drawing/2014/main" id="{CF7B6E3E-CA62-3147-A33E-F1C1315A9327}"/>
              </a:ext>
            </a:extLst>
          </p:cNvPr>
          <p:cNvSpPr>
            <a:spLocks noGrp="1"/>
          </p:cNvSpPr>
          <p:nvPr>
            <p:ph type="body" sz="quarter" idx="32"/>
          </p:nvPr>
        </p:nvSpPr>
        <p:spPr>
          <a:xfrm>
            <a:off x="8177536" y="4408474"/>
            <a:ext cx="792136" cy="233376"/>
          </a:xfrm>
        </p:spPr>
        <p:txBody>
          <a:bodyPr anchor="t" anchorCtr="0"/>
          <a:lstStyle>
            <a:lvl1pPr>
              <a:lnSpc>
                <a:spcPct val="95000"/>
              </a:lnSpc>
              <a:spcAft>
                <a:spcPts val="0"/>
              </a:spcAft>
              <a:defRPr sz="750" b="0" i="0">
                <a:solidFill>
                  <a:schemeClr val="bg2"/>
                </a:solidFill>
                <a:latin typeface="Lato" panose="020F0502020204030203" pitchFamily="34" charset="77"/>
              </a:defRPr>
            </a:lvl1pPr>
            <a:lvl2pPr marL="0" indent="0">
              <a:lnSpc>
                <a:spcPct val="90000"/>
              </a:lnSpc>
              <a:spcBef>
                <a:spcPts val="0"/>
              </a:spcBef>
              <a:buClr>
                <a:srgbClr val="FF6600"/>
              </a:buClr>
              <a:buFontTx/>
              <a:buNone/>
              <a:defRPr sz="1200" b="0" i="0">
                <a:solidFill>
                  <a:schemeClr val="bg2"/>
                </a:solidFill>
                <a:latin typeface="Chubb Publico Roman" panose="02040502060504060203" pitchFamily="18" charset="77"/>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Click to edit</a:t>
            </a:r>
          </a:p>
        </p:txBody>
      </p:sp>
      <p:sp>
        <p:nvSpPr>
          <p:cNvPr id="18" name="Text Placeholder 11">
            <a:extLst>
              <a:ext uri="{FF2B5EF4-FFF2-40B4-BE49-F238E27FC236}">
                <a16:creationId xmlns:a16="http://schemas.microsoft.com/office/drawing/2014/main" id="{833E737C-C958-774A-BEE9-EAB6602A1A90}"/>
              </a:ext>
            </a:extLst>
          </p:cNvPr>
          <p:cNvSpPr>
            <a:spLocks noGrp="1"/>
          </p:cNvSpPr>
          <p:nvPr>
            <p:ph type="body" sz="quarter" idx="33" hasCustomPrompt="1"/>
          </p:nvPr>
        </p:nvSpPr>
        <p:spPr>
          <a:xfrm>
            <a:off x="6866260" y="4098926"/>
            <a:ext cx="792135" cy="300022"/>
          </a:xfrm>
        </p:spPr>
        <p:txBody>
          <a:bodyPr anchor="t" anchorCtr="0"/>
          <a:lstStyle>
            <a:lvl1pPr>
              <a:lnSpc>
                <a:spcPct val="90000"/>
              </a:lnSpc>
              <a:spcAft>
                <a:spcPts val="0"/>
              </a:spcAft>
              <a:defRPr sz="2300" b="0" i="0">
                <a:solidFill>
                  <a:schemeClr val="bg2"/>
                </a:solidFill>
                <a:latin typeface="Chubb Publico Roman" panose="02040502060504060203" pitchFamily="18" charset="77"/>
              </a:defRPr>
            </a:lvl1pPr>
            <a:lvl2pPr marL="0" indent="0">
              <a:lnSpc>
                <a:spcPct val="90000"/>
              </a:lnSpc>
              <a:spcBef>
                <a:spcPts val="0"/>
              </a:spcBef>
              <a:buClr>
                <a:srgbClr val="FF6600"/>
              </a:buClr>
              <a:buFontTx/>
              <a:buNone/>
              <a:defRPr sz="1200" b="0" i="0">
                <a:solidFill>
                  <a:schemeClr val="bg2"/>
                </a:solidFill>
                <a:latin typeface="Chubb Publico Roman" panose="02040502060504060203" pitchFamily="18" charset="77"/>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0%</a:t>
            </a:r>
          </a:p>
        </p:txBody>
      </p:sp>
      <p:sp>
        <p:nvSpPr>
          <p:cNvPr id="19" name="Text Placeholder 11">
            <a:extLst>
              <a:ext uri="{FF2B5EF4-FFF2-40B4-BE49-F238E27FC236}">
                <a16:creationId xmlns:a16="http://schemas.microsoft.com/office/drawing/2014/main" id="{8E48C34F-8B94-3F40-BF42-0AA8B1052C03}"/>
              </a:ext>
            </a:extLst>
          </p:cNvPr>
          <p:cNvSpPr>
            <a:spLocks noGrp="1"/>
          </p:cNvSpPr>
          <p:nvPr>
            <p:ph type="body" sz="quarter" idx="34"/>
          </p:nvPr>
        </p:nvSpPr>
        <p:spPr>
          <a:xfrm>
            <a:off x="6866261" y="4408473"/>
            <a:ext cx="792136" cy="233375"/>
          </a:xfrm>
        </p:spPr>
        <p:txBody>
          <a:bodyPr anchor="t" anchorCtr="0"/>
          <a:lstStyle>
            <a:lvl1pPr>
              <a:lnSpc>
                <a:spcPct val="95000"/>
              </a:lnSpc>
              <a:spcAft>
                <a:spcPts val="0"/>
              </a:spcAft>
              <a:defRPr sz="750" b="0" i="0">
                <a:solidFill>
                  <a:schemeClr val="bg2"/>
                </a:solidFill>
                <a:latin typeface="Lato" panose="020F0502020204030203" pitchFamily="34" charset="77"/>
              </a:defRPr>
            </a:lvl1pPr>
            <a:lvl2pPr marL="0" indent="0">
              <a:lnSpc>
                <a:spcPct val="90000"/>
              </a:lnSpc>
              <a:spcBef>
                <a:spcPts val="0"/>
              </a:spcBef>
              <a:buClr>
                <a:srgbClr val="FF6600"/>
              </a:buClr>
              <a:buFontTx/>
              <a:buNone/>
              <a:defRPr sz="1200" b="0" i="0">
                <a:solidFill>
                  <a:schemeClr val="bg2"/>
                </a:solidFill>
                <a:latin typeface="Chubb Publico Roman" panose="02040502060504060203" pitchFamily="18" charset="77"/>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Click to edit</a:t>
            </a:r>
          </a:p>
        </p:txBody>
      </p:sp>
      <p:sp>
        <p:nvSpPr>
          <p:cNvPr id="20" name="Text Placeholder 11">
            <a:extLst>
              <a:ext uri="{FF2B5EF4-FFF2-40B4-BE49-F238E27FC236}">
                <a16:creationId xmlns:a16="http://schemas.microsoft.com/office/drawing/2014/main" id="{CA633A15-BA60-A04C-8FE1-66301F0834D6}"/>
              </a:ext>
            </a:extLst>
          </p:cNvPr>
          <p:cNvSpPr>
            <a:spLocks noGrp="1"/>
          </p:cNvSpPr>
          <p:nvPr>
            <p:ph type="body" sz="quarter" idx="35" hasCustomPrompt="1"/>
          </p:nvPr>
        </p:nvSpPr>
        <p:spPr>
          <a:xfrm>
            <a:off x="5361335" y="4186251"/>
            <a:ext cx="792135" cy="300022"/>
          </a:xfrm>
        </p:spPr>
        <p:txBody>
          <a:bodyPr anchor="t" anchorCtr="0"/>
          <a:lstStyle>
            <a:lvl1pPr>
              <a:lnSpc>
                <a:spcPct val="90000"/>
              </a:lnSpc>
              <a:spcAft>
                <a:spcPts val="0"/>
              </a:spcAft>
              <a:defRPr sz="2300" b="0" i="0">
                <a:solidFill>
                  <a:schemeClr val="bg2"/>
                </a:solidFill>
                <a:latin typeface="Chubb Publico Roman" panose="02040502060504060203" pitchFamily="18" charset="77"/>
              </a:defRPr>
            </a:lvl1pPr>
            <a:lvl2pPr marL="0" indent="0">
              <a:lnSpc>
                <a:spcPct val="90000"/>
              </a:lnSpc>
              <a:spcBef>
                <a:spcPts val="0"/>
              </a:spcBef>
              <a:buClr>
                <a:srgbClr val="FF6600"/>
              </a:buClr>
              <a:buFontTx/>
              <a:buNone/>
              <a:defRPr sz="1200" b="0" i="0">
                <a:solidFill>
                  <a:schemeClr val="bg2"/>
                </a:solidFill>
                <a:latin typeface="Chubb Publico Roman" panose="02040502060504060203" pitchFamily="18" charset="77"/>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0%</a:t>
            </a:r>
          </a:p>
        </p:txBody>
      </p:sp>
      <p:sp>
        <p:nvSpPr>
          <p:cNvPr id="21" name="Text Placeholder 11">
            <a:extLst>
              <a:ext uri="{FF2B5EF4-FFF2-40B4-BE49-F238E27FC236}">
                <a16:creationId xmlns:a16="http://schemas.microsoft.com/office/drawing/2014/main" id="{B8356604-AA20-B24B-9E43-5905BCF24324}"/>
              </a:ext>
            </a:extLst>
          </p:cNvPr>
          <p:cNvSpPr>
            <a:spLocks noGrp="1"/>
          </p:cNvSpPr>
          <p:nvPr>
            <p:ph type="body" sz="quarter" idx="36"/>
          </p:nvPr>
        </p:nvSpPr>
        <p:spPr>
          <a:xfrm>
            <a:off x="5361336" y="4495799"/>
            <a:ext cx="792136" cy="155574"/>
          </a:xfrm>
        </p:spPr>
        <p:txBody>
          <a:bodyPr anchor="t" anchorCtr="0"/>
          <a:lstStyle>
            <a:lvl1pPr>
              <a:lnSpc>
                <a:spcPct val="105000"/>
              </a:lnSpc>
              <a:spcAft>
                <a:spcPts val="0"/>
              </a:spcAft>
              <a:defRPr sz="750" b="0" i="0">
                <a:solidFill>
                  <a:schemeClr val="bg2"/>
                </a:solidFill>
                <a:latin typeface="Lato" panose="020F0502020204030203" pitchFamily="34" charset="77"/>
              </a:defRPr>
            </a:lvl1pPr>
            <a:lvl2pPr marL="0" indent="0">
              <a:lnSpc>
                <a:spcPct val="90000"/>
              </a:lnSpc>
              <a:spcBef>
                <a:spcPts val="0"/>
              </a:spcBef>
              <a:buClr>
                <a:srgbClr val="FF6600"/>
              </a:buClr>
              <a:buFontTx/>
              <a:buNone/>
              <a:defRPr sz="1200" b="0" i="0">
                <a:solidFill>
                  <a:schemeClr val="bg2"/>
                </a:solidFill>
                <a:latin typeface="Chubb Publico Roman" panose="02040502060504060203" pitchFamily="18" charset="77"/>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Click to edit</a:t>
            </a:r>
          </a:p>
        </p:txBody>
      </p:sp>
      <p:sp>
        <p:nvSpPr>
          <p:cNvPr id="22" name="Text Placeholder 11">
            <a:extLst>
              <a:ext uri="{FF2B5EF4-FFF2-40B4-BE49-F238E27FC236}">
                <a16:creationId xmlns:a16="http://schemas.microsoft.com/office/drawing/2014/main" id="{E10F2019-2A12-514C-94FD-29A24FDF237F}"/>
              </a:ext>
            </a:extLst>
          </p:cNvPr>
          <p:cNvSpPr>
            <a:spLocks noGrp="1"/>
          </p:cNvSpPr>
          <p:nvPr>
            <p:ph type="body" sz="quarter" idx="37" hasCustomPrompt="1"/>
          </p:nvPr>
        </p:nvSpPr>
        <p:spPr>
          <a:xfrm>
            <a:off x="3748199" y="3825904"/>
            <a:ext cx="792135" cy="300022"/>
          </a:xfrm>
        </p:spPr>
        <p:txBody>
          <a:bodyPr anchor="t" anchorCtr="0"/>
          <a:lstStyle>
            <a:lvl1pPr>
              <a:lnSpc>
                <a:spcPct val="90000"/>
              </a:lnSpc>
              <a:spcAft>
                <a:spcPts val="0"/>
              </a:spcAft>
              <a:defRPr sz="2300" b="0" i="0">
                <a:solidFill>
                  <a:schemeClr val="bg2"/>
                </a:solidFill>
                <a:latin typeface="Chubb Publico Roman" panose="02040502060504060203" pitchFamily="18" charset="77"/>
              </a:defRPr>
            </a:lvl1pPr>
            <a:lvl2pPr marL="0" indent="0">
              <a:lnSpc>
                <a:spcPct val="90000"/>
              </a:lnSpc>
              <a:spcBef>
                <a:spcPts val="0"/>
              </a:spcBef>
              <a:buClr>
                <a:srgbClr val="FF6600"/>
              </a:buClr>
              <a:buFontTx/>
              <a:buNone/>
              <a:defRPr sz="1200" b="0" i="0">
                <a:solidFill>
                  <a:schemeClr val="bg2"/>
                </a:solidFill>
                <a:latin typeface="Chubb Publico Roman" panose="02040502060504060203" pitchFamily="18" charset="77"/>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0%</a:t>
            </a:r>
          </a:p>
        </p:txBody>
      </p:sp>
      <p:sp>
        <p:nvSpPr>
          <p:cNvPr id="23" name="Text Placeholder 11">
            <a:extLst>
              <a:ext uri="{FF2B5EF4-FFF2-40B4-BE49-F238E27FC236}">
                <a16:creationId xmlns:a16="http://schemas.microsoft.com/office/drawing/2014/main" id="{8E6C4190-4E85-0A46-A6FD-270504DC669E}"/>
              </a:ext>
            </a:extLst>
          </p:cNvPr>
          <p:cNvSpPr>
            <a:spLocks noGrp="1"/>
          </p:cNvSpPr>
          <p:nvPr>
            <p:ph type="body" sz="quarter" idx="38"/>
          </p:nvPr>
        </p:nvSpPr>
        <p:spPr>
          <a:xfrm>
            <a:off x="3748199" y="4135452"/>
            <a:ext cx="1303225" cy="468298"/>
          </a:xfrm>
        </p:spPr>
        <p:txBody>
          <a:bodyPr anchor="t" anchorCtr="0"/>
          <a:lstStyle>
            <a:lvl1pPr>
              <a:lnSpc>
                <a:spcPct val="105000"/>
              </a:lnSpc>
              <a:spcAft>
                <a:spcPts val="0"/>
              </a:spcAft>
              <a:defRPr sz="750" b="0" i="0">
                <a:solidFill>
                  <a:schemeClr val="bg2"/>
                </a:solidFill>
                <a:latin typeface="Lato" panose="020F0502020204030203" pitchFamily="34" charset="77"/>
              </a:defRPr>
            </a:lvl1pPr>
            <a:lvl2pPr marL="0" indent="0">
              <a:lnSpc>
                <a:spcPct val="90000"/>
              </a:lnSpc>
              <a:spcBef>
                <a:spcPts val="0"/>
              </a:spcBef>
              <a:buClr>
                <a:srgbClr val="FF6600"/>
              </a:buClr>
              <a:buFontTx/>
              <a:buNone/>
              <a:defRPr sz="1200" b="0" i="0">
                <a:solidFill>
                  <a:schemeClr val="bg2"/>
                </a:solidFill>
                <a:latin typeface="Chubb Publico Roman" panose="02040502060504060203" pitchFamily="18" charset="77"/>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Click to edit</a:t>
            </a:r>
          </a:p>
        </p:txBody>
      </p:sp>
      <p:sp>
        <p:nvSpPr>
          <p:cNvPr id="26" name="Text Placeholder 6">
            <a:extLst>
              <a:ext uri="{FF2B5EF4-FFF2-40B4-BE49-F238E27FC236}">
                <a16:creationId xmlns:a16="http://schemas.microsoft.com/office/drawing/2014/main" id="{19D19DDB-4EA1-5448-A7BA-E7C63CC8E911}"/>
              </a:ext>
            </a:extLst>
          </p:cNvPr>
          <p:cNvSpPr>
            <a:spLocks noGrp="1"/>
          </p:cNvSpPr>
          <p:nvPr>
            <p:ph type="body" sz="quarter" idx="39"/>
          </p:nvPr>
        </p:nvSpPr>
        <p:spPr>
          <a:xfrm>
            <a:off x="3748199" y="1068325"/>
            <a:ext cx="1782651" cy="300022"/>
          </a:xfrm>
        </p:spPr>
        <p:txBody>
          <a:bodyPr/>
          <a:lstStyle>
            <a:lvl1pPr>
              <a:lnSpc>
                <a:spcPct val="100000"/>
              </a:lnSpc>
              <a:defRPr sz="800" b="0" i="0" cap="all" spc="50" baseline="0">
                <a:solidFill>
                  <a:schemeClr val="bg2"/>
                </a:solidFill>
                <a:latin typeface="Lato" panose="020F0502020204030203" pitchFamily="34" charset="77"/>
              </a:defRPr>
            </a:lvl1pPr>
            <a:lvl2pPr>
              <a:lnSpc>
                <a:spcPct val="90000"/>
              </a:lnSpc>
              <a:defRPr sz="3250" b="0" i="0">
                <a:solidFill>
                  <a:schemeClr val="bg2"/>
                </a:solidFill>
                <a:latin typeface="Chubb Publico Roman" panose="02040502060504060203" pitchFamily="18" charset="77"/>
              </a:defRPr>
            </a:lvl2pPr>
            <a:lvl3pPr marL="0" marR="0" indent="0" algn="l" defTabSz="685800" rtl="0" eaLnBrk="1" fontAlgn="auto" latinLnBrk="0" hangingPunct="1">
              <a:lnSpc>
                <a:spcPct val="100000"/>
              </a:lnSpc>
              <a:spcBef>
                <a:spcPts val="1200"/>
              </a:spcBef>
              <a:spcAft>
                <a:spcPts val="0"/>
              </a:spcAft>
              <a:buClrTx/>
              <a:buSzTx/>
              <a:buFontTx/>
              <a:buNone/>
              <a:tabLst/>
              <a:defRPr sz="1100">
                <a:solidFill>
                  <a:schemeClr val="bg1"/>
                </a:solidFill>
              </a:defRPr>
            </a:lvl3pPr>
            <a:lvl4pPr>
              <a:spcBef>
                <a:spcPts val="0"/>
              </a:spcBef>
              <a:defRPr sz="1100">
                <a:solidFill>
                  <a:schemeClr val="bg1"/>
                </a:solidFill>
              </a:defRPr>
            </a:lvl4pPr>
          </a:lstStyle>
          <a:p>
            <a:pPr lvl="0"/>
            <a:endParaRPr lang="en-US" noProof="0" dirty="0"/>
          </a:p>
        </p:txBody>
      </p:sp>
      <p:sp>
        <p:nvSpPr>
          <p:cNvPr id="27" name="Text Placeholder 6">
            <a:extLst>
              <a:ext uri="{FF2B5EF4-FFF2-40B4-BE49-F238E27FC236}">
                <a16:creationId xmlns:a16="http://schemas.microsoft.com/office/drawing/2014/main" id="{C424BBF4-D453-9E47-8C4E-01451275D675}"/>
              </a:ext>
            </a:extLst>
          </p:cNvPr>
          <p:cNvSpPr>
            <a:spLocks noGrp="1"/>
          </p:cNvSpPr>
          <p:nvPr>
            <p:ph type="body" sz="quarter" idx="40"/>
          </p:nvPr>
        </p:nvSpPr>
        <p:spPr>
          <a:xfrm>
            <a:off x="6861351" y="1068325"/>
            <a:ext cx="1782651" cy="300022"/>
          </a:xfrm>
        </p:spPr>
        <p:txBody>
          <a:bodyPr/>
          <a:lstStyle>
            <a:lvl1pPr>
              <a:lnSpc>
                <a:spcPct val="100000"/>
              </a:lnSpc>
              <a:defRPr sz="800" b="0" i="0" cap="all" spc="50" baseline="0">
                <a:solidFill>
                  <a:schemeClr val="bg2"/>
                </a:solidFill>
                <a:latin typeface="Lato" panose="020F0502020204030203" pitchFamily="34" charset="77"/>
              </a:defRPr>
            </a:lvl1pPr>
            <a:lvl2pPr>
              <a:lnSpc>
                <a:spcPct val="90000"/>
              </a:lnSpc>
              <a:defRPr sz="3250" b="0" i="0">
                <a:solidFill>
                  <a:schemeClr val="bg2"/>
                </a:solidFill>
                <a:latin typeface="Chubb Publico Roman" panose="02040502060504060203" pitchFamily="18" charset="77"/>
              </a:defRPr>
            </a:lvl2pPr>
            <a:lvl3pPr marL="0" marR="0" indent="0" algn="l" defTabSz="685800" rtl="0" eaLnBrk="1" fontAlgn="auto" latinLnBrk="0" hangingPunct="1">
              <a:lnSpc>
                <a:spcPct val="100000"/>
              </a:lnSpc>
              <a:spcBef>
                <a:spcPts val="1200"/>
              </a:spcBef>
              <a:spcAft>
                <a:spcPts val="0"/>
              </a:spcAft>
              <a:buClrTx/>
              <a:buSzTx/>
              <a:buFontTx/>
              <a:buNone/>
              <a:tabLst/>
              <a:defRPr sz="1100">
                <a:solidFill>
                  <a:schemeClr val="bg1"/>
                </a:solidFill>
              </a:defRPr>
            </a:lvl3pPr>
            <a:lvl4pPr>
              <a:spcBef>
                <a:spcPts val="0"/>
              </a:spcBef>
              <a:defRPr sz="1100">
                <a:solidFill>
                  <a:schemeClr val="bg1"/>
                </a:solidFill>
              </a:defRPr>
            </a:lvl4pPr>
          </a:lstStyle>
          <a:p>
            <a:pPr lvl="0"/>
            <a:endParaRPr lang="en-US" noProof="0" dirty="0"/>
          </a:p>
        </p:txBody>
      </p:sp>
    </p:spTree>
    <p:extLst>
      <p:ext uri="{BB962C8B-B14F-4D97-AF65-F5344CB8AC3E}">
        <p14:creationId xmlns:p14="http://schemas.microsoft.com/office/powerpoint/2010/main" val="2431837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pos="520">
          <p15:clr>
            <a:srgbClr val="FBAE40"/>
          </p15:clr>
        </p15:guide>
        <p15:guide id="3" orient="horz" pos="68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ayout 3">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E8C2E5B-9540-1D47-A88D-0138660A87F1}"/>
              </a:ext>
            </a:extLst>
          </p:cNvPr>
          <p:cNvPicPr>
            <a:picLocks noChangeAspect="1"/>
          </p:cNvPicPr>
          <p:nvPr userDrawn="1"/>
        </p:nvPicPr>
        <p:blipFill>
          <a:blip r:embed="rId2"/>
          <a:stretch>
            <a:fillRect/>
          </a:stretch>
        </p:blipFill>
        <p:spPr>
          <a:xfrm>
            <a:off x="0" y="0"/>
            <a:ext cx="9144000" cy="5143500"/>
          </a:xfrm>
          <a:prstGeom prst="rect">
            <a:avLst/>
          </a:prstGeom>
        </p:spPr>
      </p:pic>
      <p:sp>
        <p:nvSpPr>
          <p:cNvPr id="8" name="Text Placeholder 6">
            <a:extLst>
              <a:ext uri="{FF2B5EF4-FFF2-40B4-BE49-F238E27FC236}">
                <a16:creationId xmlns:a16="http://schemas.microsoft.com/office/drawing/2014/main" id="{CA9A4ABF-D6DE-BF4B-924B-AB271148C26D}"/>
              </a:ext>
            </a:extLst>
          </p:cNvPr>
          <p:cNvSpPr>
            <a:spLocks noGrp="1"/>
          </p:cNvSpPr>
          <p:nvPr>
            <p:ph type="body" sz="quarter" idx="15" hasCustomPrompt="1"/>
          </p:nvPr>
        </p:nvSpPr>
        <p:spPr>
          <a:xfrm>
            <a:off x="476626" y="471684"/>
            <a:ext cx="3800099" cy="180083"/>
          </a:xfrm>
        </p:spPr>
        <p:txBody>
          <a:bodyPr/>
          <a:lstStyle>
            <a:lvl1pPr>
              <a:lnSpc>
                <a:spcPct val="90000"/>
              </a:lnSpc>
              <a:defRPr sz="900" b="0" i="0" cap="all" spc="180" baseline="0">
                <a:solidFill>
                  <a:schemeClr val="bg2"/>
                </a:solidFill>
                <a:latin typeface="Lato" panose="020F0502020204030203" pitchFamily="34" charset="77"/>
              </a:defRPr>
            </a:lvl1pPr>
            <a:lvl2pPr>
              <a:lnSpc>
                <a:spcPct val="90000"/>
              </a:lnSpc>
              <a:defRPr sz="3250" b="0" i="0">
                <a:solidFill>
                  <a:schemeClr val="bg2"/>
                </a:solidFill>
                <a:latin typeface="Chubb Publico Roman" panose="02040502060504060203" pitchFamily="18" charset="77"/>
              </a:defRPr>
            </a:lvl2pPr>
            <a:lvl3pPr marL="0" marR="0" indent="0" algn="l" defTabSz="685800" rtl="0" eaLnBrk="1" fontAlgn="auto" latinLnBrk="0" hangingPunct="1">
              <a:lnSpc>
                <a:spcPct val="100000"/>
              </a:lnSpc>
              <a:spcBef>
                <a:spcPts val="1200"/>
              </a:spcBef>
              <a:spcAft>
                <a:spcPts val="0"/>
              </a:spcAft>
              <a:buClrTx/>
              <a:buSzTx/>
              <a:buFontTx/>
              <a:buNone/>
              <a:tabLst/>
              <a:defRPr sz="1100">
                <a:solidFill>
                  <a:schemeClr val="bg1"/>
                </a:solidFill>
              </a:defRPr>
            </a:lvl3pPr>
            <a:lvl4pPr>
              <a:spcBef>
                <a:spcPts val="0"/>
              </a:spcBef>
              <a:defRPr sz="1100">
                <a:solidFill>
                  <a:schemeClr val="bg1"/>
                </a:solidFill>
              </a:defRPr>
            </a:lvl4pPr>
          </a:lstStyle>
          <a:p>
            <a:pPr lvl="0"/>
            <a:r>
              <a:rPr lang="en-US" noProof="0" dirty="0"/>
              <a:t>[Layout 3]</a:t>
            </a:r>
          </a:p>
        </p:txBody>
      </p:sp>
      <p:sp>
        <p:nvSpPr>
          <p:cNvPr id="7" name="Slide Number Placeholder 3">
            <a:extLst>
              <a:ext uri="{FF2B5EF4-FFF2-40B4-BE49-F238E27FC236}">
                <a16:creationId xmlns:a16="http://schemas.microsoft.com/office/drawing/2014/main" id="{E406A01D-6BA4-234F-991D-E2BB82EEF76C}"/>
              </a:ext>
            </a:extLst>
          </p:cNvPr>
          <p:cNvSpPr>
            <a:spLocks noGrp="1"/>
          </p:cNvSpPr>
          <p:nvPr>
            <p:ph type="sldNum" sz="quarter" idx="4"/>
          </p:nvPr>
        </p:nvSpPr>
        <p:spPr>
          <a:xfrm rot="5400000">
            <a:off x="-73720" y="548580"/>
            <a:ext cx="360164" cy="212725"/>
          </a:xfrm>
          <a:prstGeom prst="rect">
            <a:avLst/>
          </a:prstGeom>
          <a:solidFill>
            <a:schemeClr val="tx1"/>
          </a:solidFill>
        </p:spPr>
        <p:txBody>
          <a:bodyPr vert="horz" lIns="0" tIns="0" rIns="0" bIns="0" rtlCol="0" anchor="ctr"/>
          <a:lstStyle>
            <a:lvl1pPr algn="ctr">
              <a:defRPr sz="1000" b="0" i="0">
                <a:solidFill>
                  <a:schemeClr val="bg1"/>
                </a:solidFill>
                <a:latin typeface="Chubb Publico Roman" panose="02040502060504060203" pitchFamily="18" charset="77"/>
              </a:defRPr>
            </a:lvl1pPr>
          </a:lstStyle>
          <a:p>
            <a:pPr algn="ctr"/>
            <a:r>
              <a:rPr lang="en-US"/>
              <a:t>P</a:t>
            </a:r>
            <a:fld id="{7C933E7E-EEB7-3242-B8B0-CAE1452FB097}" type="slidenum">
              <a:rPr lang="en-US" smtClean="0"/>
              <a:pPr/>
              <a:t>‹#›</a:t>
            </a:fld>
            <a:endParaRPr lang="en-US"/>
          </a:p>
        </p:txBody>
      </p:sp>
      <p:sp>
        <p:nvSpPr>
          <p:cNvPr id="6" name="Text Placeholder 11">
            <a:extLst>
              <a:ext uri="{FF2B5EF4-FFF2-40B4-BE49-F238E27FC236}">
                <a16:creationId xmlns:a16="http://schemas.microsoft.com/office/drawing/2014/main" id="{8B417D2F-4CC5-154C-AAC2-FA8C79AEA941}"/>
              </a:ext>
            </a:extLst>
          </p:cNvPr>
          <p:cNvSpPr>
            <a:spLocks noGrp="1"/>
          </p:cNvSpPr>
          <p:nvPr>
            <p:ph type="body" sz="quarter" idx="23"/>
          </p:nvPr>
        </p:nvSpPr>
        <p:spPr>
          <a:xfrm>
            <a:off x="824400" y="1069200"/>
            <a:ext cx="2326424" cy="3339933"/>
          </a:xfrm>
        </p:spPr>
        <p:txBody>
          <a:bodyPr anchor="t" anchorCtr="0"/>
          <a:lstStyle>
            <a:lvl1pPr marL="0" indent="0">
              <a:lnSpc>
                <a:spcPct val="85000"/>
              </a:lnSpc>
              <a:spcBef>
                <a:spcPts val="0"/>
              </a:spcBef>
              <a:spcAft>
                <a:spcPts val="1800"/>
              </a:spcAft>
              <a:buClr>
                <a:schemeClr val="bg2"/>
              </a:buClr>
              <a:buFont typeface="Arial" panose="020B0604020202020204" pitchFamily="34" charset="0"/>
              <a:buNone/>
              <a:defRPr sz="3000" b="0" i="0">
                <a:solidFill>
                  <a:schemeClr val="bg2"/>
                </a:solidFill>
                <a:latin typeface="Chubb Publico Light" panose="02040302060504060203" pitchFamily="18" charset="77"/>
              </a:defRPr>
            </a:lvl1pPr>
            <a:lvl2pPr marL="0" indent="0">
              <a:lnSpc>
                <a:spcPct val="100000"/>
              </a:lnSpc>
              <a:spcBef>
                <a:spcPts val="0"/>
              </a:spcBef>
              <a:spcAft>
                <a:spcPts val="1100"/>
              </a:spcAft>
              <a:buClr>
                <a:schemeClr val="bg2"/>
              </a:buClr>
              <a:buFont typeface="Arial" panose="020B0604020202020204" pitchFamily="34" charset="0"/>
              <a:buNone/>
              <a:defRPr sz="1000" b="0" i="0">
                <a:solidFill>
                  <a:schemeClr val="bg2"/>
                </a:solidFill>
                <a:latin typeface="Lato" panose="020F0502020204030203" pitchFamily="34" charset="77"/>
              </a:defRPr>
            </a:lvl2pPr>
            <a:lvl3pPr marL="0" indent="0">
              <a:lnSpc>
                <a:spcPct val="100000"/>
              </a:lnSpc>
              <a:spcBef>
                <a:spcPts val="0"/>
              </a:spcBef>
              <a:buClr>
                <a:schemeClr val="bg2"/>
              </a:buClr>
              <a:buFont typeface="Arial" panose="020B0604020202020204" pitchFamily="34" charset="0"/>
              <a:buNone/>
              <a:defRPr sz="1000" b="0" i="0">
                <a:solidFill>
                  <a:schemeClr val="bg2"/>
                </a:solidFill>
                <a:latin typeface="Lato" panose="020F0502020204030203" pitchFamily="34" charset="77"/>
              </a:defRPr>
            </a:lvl3pPr>
            <a:lvl4pPr marL="0" indent="0">
              <a:lnSpc>
                <a:spcPct val="100000"/>
              </a:lnSpc>
              <a:spcBef>
                <a:spcPts val="0"/>
              </a:spcBef>
              <a:buClr>
                <a:schemeClr val="bg2"/>
              </a:buClr>
              <a:buFont typeface="Arial" panose="020B0604020202020204" pitchFamily="34" charset="0"/>
              <a:buNone/>
              <a:defRPr sz="1000" b="0" i="0">
                <a:solidFill>
                  <a:schemeClr val="bg2"/>
                </a:solidFill>
                <a:latin typeface="Lato" panose="020F0502020204030203" pitchFamily="34" charset="77"/>
              </a:defRPr>
            </a:lvl4pPr>
            <a:lvl5pPr marL="0" indent="0">
              <a:lnSpc>
                <a:spcPct val="100000"/>
              </a:lnSpc>
              <a:spcBef>
                <a:spcPts val="0"/>
              </a:spcBef>
              <a:buClr>
                <a:schemeClr val="bg2"/>
              </a:buClr>
              <a:buFont typeface="Arial" panose="020B0604020202020204" pitchFamily="34" charset="0"/>
              <a:buNone/>
              <a:defRPr sz="1000" b="0" i="0">
                <a:solidFill>
                  <a:schemeClr val="bg2"/>
                </a:solidFill>
                <a:latin typeface="Lato" panose="020F0502020204030203" pitchFamily="34" charset="77"/>
              </a:defRPr>
            </a:lvl5pPr>
          </a:lstStyle>
          <a:p>
            <a:pPr lvl="0"/>
            <a:r>
              <a:rPr lang="en-US" noProof="0" dirty="0"/>
              <a:t>Click to edit Master text</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9" name="Text Placeholder 11">
            <a:extLst>
              <a:ext uri="{FF2B5EF4-FFF2-40B4-BE49-F238E27FC236}">
                <a16:creationId xmlns:a16="http://schemas.microsoft.com/office/drawing/2014/main" id="{0AB798C3-9872-6B4F-BC7C-73C3CA40525D}"/>
              </a:ext>
            </a:extLst>
          </p:cNvPr>
          <p:cNvSpPr>
            <a:spLocks noGrp="1"/>
          </p:cNvSpPr>
          <p:nvPr>
            <p:ph type="body" sz="quarter" idx="25" hasCustomPrompt="1"/>
          </p:nvPr>
        </p:nvSpPr>
        <p:spPr>
          <a:xfrm>
            <a:off x="5248153" y="931335"/>
            <a:ext cx="1403472" cy="1086907"/>
          </a:xfrm>
        </p:spPr>
        <p:txBody>
          <a:bodyPr anchor="t" anchorCtr="0"/>
          <a:lstStyle>
            <a:lvl1pPr>
              <a:lnSpc>
                <a:spcPct val="90000"/>
              </a:lnSpc>
              <a:spcAft>
                <a:spcPts val="0"/>
              </a:spcAft>
              <a:defRPr sz="8700" b="0" i="0" spc="-300" baseline="0">
                <a:solidFill>
                  <a:srgbClr val="7ACB00"/>
                </a:solidFill>
                <a:latin typeface="Chubb Publico Light" panose="02040302060504060203" pitchFamily="18" charset="77"/>
              </a:defRPr>
            </a:lvl1pPr>
            <a:lvl2pPr marL="0" indent="0">
              <a:lnSpc>
                <a:spcPct val="90000"/>
              </a:lnSpc>
              <a:spcBef>
                <a:spcPts val="0"/>
              </a:spcBef>
              <a:buClr>
                <a:srgbClr val="FF6600"/>
              </a:buClr>
              <a:buFontTx/>
              <a:buNone/>
              <a:defRPr sz="1200" b="0" i="0">
                <a:solidFill>
                  <a:schemeClr val="bg2"/>
                </a:solidFill>
                <a:latin typeface="Chubb Publico Roman" panose="02040502060504060203" pitchFamily="18" charset="77"/>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00</a:t>
            </a:r>
          </a:p>
        </p:txBody>
      </p:sp>
      <p:sp>
        <p:nvSpPr>
          <p:cNvPr id="10" name="Text Placeholder 11">
            <a:extLst>
              <a:ext uri="{FF2B5EF4-FFF2-40B4-BE49-F238E27FC236}">
                <a16:creationId xmlns:a16="http://schemas.microsoft.com/office/drawing/2014/main" id="{AE1B5C3D-B2D6-3B49-941D-85BFE1DC83C5}"/>
              </a:ext>
            </a:extLst>
          </p:cNvPr>
          <p:cNvSpPr>
            <a:spLocks noGrp="1"/>
          </p:cNvSpPr>
          <p:nvPr>
            <p:ph type="body" sz="quarter" idx="26"/>
          </p:nvPr>
        </p:nvSpPr>
        <p:spPr>
          <a:xfrm>
            <a:off x="5298660" y="2040467"/>
            <a:ext cx="984666" cy="458258"/>
          </a:xfrm>
        </p:spPr>
        <p:txBody>
          <a:bodyPr anchor="t" anchorCtr="0"/>
          <a:lstStyle>
            <a:lvl1pPr>
              <a:lnSpc>
                <a:spcPct val="114000"/>
              </a:lnSpc>
              <a:spcAft>
                <a:spcPts val="0"/>
              </a:spcAft>
              <a:defRPr sz="900" b="0" i="0">
                <a:solidFill>
                  <a:schemeClr val="bg1"/>
                </a:solidFill>
                <a:latin typeface="Chubb Publico Roman" panose="02040502060504060203" pitchFamily="18" charset="77"/>
              </a:defRPr>
            </a:lvl1pPr>
            <a:lvl2pPr marL="0" indent="0">
              <a:lnSpc>
                <a:spcPct val="90000"/>
              </a:lnSpc>
              <a:spcBef>
                <a:spcPts val="0"/>
              </a:spcBef>
              <a:buClr>
                <a:srgbClr val="FF6600"/>
              </a:buClr>
              <a:buFontTx/>
              <a:buNone/>
              <a:defRPr sz="1200" b="0" i="0">
                <a:solidFill>
                  <a:schemeClr val="bg2"/>
                </a:solidFill>
                <a:latin typeface="Chubb Publico Roman" panose="02040502060504060203" pitchFamily="18" charset="77"/>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Click to edit</a:t>
            </a:r>
          </a:p>
        </p:txBody>
      </p:sp>
      <p:sp>
        <p:nvSpPr>
          <p:cNvPr id="11" name="Text Placeholder 11">
            <a:extLst>
              <a:ext uri="{FF2B5EF4-FFF2-40B4-BE49-F238E27FC236}">
                <a16:creationId xmlns:a16="http://schemas.microsoft.com/office/drawing/2014/main" id="{AA407582-D11A-2541-B2DA-0C3FDE621CEE}"/>
              </a:ext>
            </a:extLst>
          </p:cNvPr>
          <p:cNvSpPr>
            <a:spLocks noGrp="1"/>
          </p:cNvSpPr>
          <p:nvPr>
            <p:ph type="body" sz="quarter" idx="27" hasCustomPrompt="1"/>
          </p:nvPr>
        </p:nvSpPr>
        <p:spPr>
          <a:xfrm>
            <a:off x="6958463" y="931335"/>
            <a:ext cx="1403472" cy="1086907"/>
          </a:xfrm>
        </p:spPr>
        <p:txBody>
          <a:bodyPr anchor="t" anchorCtr="0"/>
          <a:lstStyle>
            <a:lvl1pPr>
              <a:lnSpc>
                <a:spcPct val="90000"/>
              </a:lnSpc>
              <a:spcAft>
                <a:spcPts val="0"/>
              </a:spcAft>
              <a:defRPr sz="8700" b="0" i="0" spc="-300" baseline="0">
                <a:solidFill>
                  <a:schemeClr val="bg1"/>
                </a:solidFill>
                <a:latin typeface="Chubb Publico Light" panose="02040302060504060203" pitchFamily="18" charset="77"/>
              </a:defRPr>
            </a:lvl1pPr>
            <a:lvl2pPr marL="0" indent="0">
              <a:lnSpc>
                <a:spcPct val="90000"/>
              </a:lnSpc>
              <a:spcBef>
                <a:spcPts val="0"/>
              </a:spcBef>
              <a:buClr>
                <a:srgbClr val="FF6600"/>
              </a:buClr>
              <a:buFontTx/>
              <a:buNone/>
              <a:defRPr sz="1200" b="0" i="0">
                <a:solidFill>
                  <a:schemeClr val="bg2"/>
                </a:solidFill>
                <a:latin typeface="Chubb Publico Roman" panose="02040502060504060203" pitchFamily="18" charset="77"/>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00</a:t>
            </a:r>
          </a:p>
        </p:txBody>
      </p:sp>
      <p:sp>
        <p:nvSpPr>
          <p:cNvPr id="12" name="Text Placeholder 11">
            <a:extLst>
              <a:ext uri="{FF2B5EF4-FFF2-40B4-BE49-F238E27FC236}">
                <a16:creationId xmlns:a16="http://schemas.microsoft.com/office/drawing/2014/main" id="{AC805D61-0041-074E-873A-4BFFA2D254A7}"/>
              </a:ext>
            </a:extLst>
          </p:cNvPr>
          <p:cNvSpPr>
            <a:spLocks noGrp="1"/>
          </p:cNvSpPr>
          <p:nvPr>
            <p:ph type="body" sz="quarter" idx="28"/>
          </p:nvPr>
        </p:nvSpPr>
        <p:spPr>
          <a:xfrm>
            <a:off x="7008970" y="2040467"/>
            <a:ext cx="984666" cy="458258"/>
          </a:xfrm>
        </p:spPr>
        <p:txBody>
          <a:bodyPr anchor="t" anchorCtr="0"/>
          <a:lstStyle>
            <a:lvl1pPr>
              <a:lnSpc>
                <a:spcPct val="114000"/>
              </a:lnSpc>
              <a:spcAft>
                <a:spcPts val="0"/>
              </a:spcAft>
              <a:defRPr sz="900" b="0" i="0">
                <a:solidFill>
                  <a:schemeClr val="bg1"/>
                </a:solidFill>
                <a:latin typeface="Chubb Publico Roman" panose="02040502060504060203" pitchFamily="18" charset="77"/>
              </a:defRPr>
            </a:lvl1pPr>
            <a:lvl2pPr marL="0" indent="0">
              <a:lnSpc>
                <a:spcPct val="90000"/>
              </a:lnSpc>
              <a:spcBef>
                <a:spcPts val="0"/>
              </a:spcBef>
              <a:buClr>
                <a:srgbClr val="FF6600"/>
              </a:buClr>
              <a:buFontTx/>
              <a:buNone/>
              <a:defRPr sz="1200" b="0" i="0">
                <a:solidFill>
                  <a:schemeClr val="bg2"/>
                </a:solidFill>
                <a:latin typeface="Chubb Publico Roman" panose="02040502060504060203" pitchFamily="18" charset="77"/>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Click to edit</a:t>
            </a:r>
          </a:p>
        </p:txBody>
      </p:sp>
      <p:sp>
        <p:nvSpPr>
          <p:cNvPr id="13" name="Text Placeholder 11">
            <a:extLst>
              <a:ext uri="{FF2B5EF4-FFF2-40B4-BE49-F238E27FC236}">
                <a16:creationId xmlns:a16="http://schemas.microsoft.com/office/drawing/2014/main" id="{8B14C46B-F5D9-BC4E-A913-515D426372E8}"/>
              </a:ext>
            </a:extLst>
          </p:cNvPr>
          <p:cNvSpPr>
            <a:spLocks noGrp="1"/>
          </p:cNvSpPr>
          <p:nvPr>
            <p:ph type="body" sz="quarter" idx="29" hasCustomPrompt="1"/>
          </p:nvPr>
        </p:nvSpPr>
        <p:spPr>
          <a:xfrm>
            <a:off x="5248153" y="2896661"/>
            <a:ext cx="1403472" cy="1086907"/>
          </a:xfrm>
        </p:spPr>
        <p:txBody>
          <a:bodyPr anchor="t" anchorCtr="0"/>
          <a:lstStyle>
            <a:lvl1pPr>
              <a:lnSpc>
                <a:spcPct val="90000"/>
              </a:lnSpc>
              <a:spcAft>
                <a:spcPts val="0"/>
              </a:spcAft>
              <a:defRPr sz="8700" b="0" i="0" spc="-300" baseline="0">
                <a:solidFill>
                  <a:schemeClr val="bg1"/>
                </a:solidFill>
                <a:latin typeface="Chubb Publico Light" panose="02040302060504060203" pitchFamily="18" charset="77"/>
              </a:defRPr>
            </a:lvl1pPr>
            <a:lvl2pPr marL="0" indent="0">
              <a:lnSpc>
                <a:spcPct val="90000"/>
              </a:lnSpc>
              <a:spcBef>
                <a:spcPts val="0"/>
              </a:spcBef>
              <a:buClr>
                <a:srgbClr val="FF6600"/>
              </a:buClr>
              <a:buFontTx/>
              <a:buNone/>
              <a:defRPr sz="1200" b="0" i="0">
                <a:solidFill>
                  <a:schemeClr val="bg2"/>
                </a:solidFill>
                <a:latin typeface="Chubb Publico Roman" panose="02040502060504060203" pitchFamily="18" charset="77"/>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00</a:t>
            </a:r>
          </a:p>
        </p:txBody>
      </p:sp>
      <p:sp>
        <p:nvSpPr>
          <p:cNvPr id="14" name="Text Placeholder 11">
            <a:extLst>
              <a:ext uri="{FF2B5EF4-FFF2-40B4-BE49-F238E27FC236}">
                <a16:creationId xmlns:a16="http://schemas.microsoft.com/office/drawing/2014/main" id="{09EBB4EE-829E-5849-AADA-701232C5A850}"/>
              </a:ext>
            </a:extLst>
          </p:cNvPr>
          <p:cNvSpPr>
            <a:spLocks noGrp="1"/>
          </p:cNvSpPr>
          <p:nvPr>
            <p:ph type="body" sz="quarter" idx="30"/>
          </p:nvPr>
        </p:nvSpPr>
        <p:spPr>
          <a:xfrm>
            <a:off x="5298660" y="4005793"/>
            <a:ext cx="984666" cy="458258"/>
          </a:xfrm>
        </p:spPr>
        <p:txBody>
          <a:bodyPr anchor="t" anchorCtr="0"/>
          <a:lstStyle>
            <a:lvl1pPr>
              <a:lnSpc>
                <a:spcPct val="114000"/>
              </a:lnSpc>
              <a:spcAft>
                <a:spcPts val="0"/>
              </a:spcAft>
              <a:defRPr sz="900" b="0" i="0">
                <a:solidFill>
                  <a:schemeClr val="bg1"/>
                </a:solidFill>
                <a:latin typeface="Chubb Publico Roman" panose="02040502060504060203" pitchFamily="18" charset="77"/>
              </a:defRPr>
            </a:lvl1pPr>
            <a:lvl2pPr marL="0" indent="0">
              <a:lnSpc>
                <a:spcPct val="90000"/>
              </a:lnSpc>
              <a:spcBef>
                <a:spcPts val="0"/>
              </a:spcBef>
              <a:buClr>
                <a:srgbClr val="FF6600"/>
              </a:buClr>
              <a:buFontTx/>
              <a:buNone/>
              <a:defRPr sz="1200" b="0" i="0">
                <a:solidFill>
                  <a:schemeClr val="bg2"/>
                </a:solidFill>
                <a:latin typeface="Chubb Publico Roman" panose="02040502060504060203" pitchFamily="18" charset="77"/>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Click to edit</a:t>
            </a:r>
          </a:p>
        </p:txBody>
      </p:sp>
      <p:sp>
        <p:nvSpPr>
          <p:cNvPr id="15" name="Text Placeholder 11">
            <a:extLst>
              <a:ext uri="{FF2B5EF4-FFF2-40B4-BE49-F238E27FC236}">
                <a16:creationId xmlns:a16="http://schemas.microsoft.com/office/drawing/2014/main" id="{DF2489FB-28DC-694D-9DF4-25226A9FBB73}"/>
              </a:ext>
            </a:extLst>
          </p:cNvPr>
          <p:cNvSpPr>
            <a:spLocks noGrp="1"/>
          </p:cNvSpPr>
          <p:nvPr>
            <p:ph type="body" sz="quarter" idx="31" hasCustomPrompt="1"/>
          </p:nvPr>
        </p:nvSpPr>
        <p:spPr>
          <a:xfrm>
            <a:off x="6958463" y="2896661"/>
            <a:ext cx="1403472" cy="1086907"/>
          </a:xfrm>
        </p:spPr>
        <p:txBody>
          <a:bodyPr anchor="t" anchorCtr="0"/>
          <a:lstStyle>
            <a:lvl1pPr>
              <a:lnSpc>
                <a:spcPct val="90000"/>
              </a:lnSpc>
              <a:spcAft>
                <a:spcPts val="0"/>
              </a:spcAft>
              <a:defRPr sz="8700" b="0" i="0" spc="-300" baseline="0">
                <a:solidFill>
                  <a:srgbClr val="7ACB00"/>
                </a:solidFill>
                <a:latin typeface="Chubb Publico Light" panose="02040302060504060203" pitchFamily="18" charset="77"/>
              </a:defRPr>
            </a:lvl1pPr>
            <a:lvl2pPr marL="0" indent="0">
              <a:lnSpc>
                <a:spcPct val="90000"/>
              </a:lnSpc>
              <a:spcBef>
                <a:spcPts val="0"/>
              </a:spcBef>
              <a:buClr>
                <a:srgbClr val="FF6600"/>
              </a:buClr>
              <a:buFontTx/>
              <a:buNone/>
              <a:defRPr sz="1200" b="0" i="0">
                <a:solidFill>
                  <a:schemeClr val="bg2"/>
                </a:solidFill>
                <a:latin typeface="Chubb Publico Roman" panose="02040502060504060203" pitchFamily="18" charset="77"/>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00</a:t>
            </a:r>
          </a:p>
        </p:txBody>
      </p:sp>
      <p:sp>
        <p:nvSpPr>
          <p:cNvPr id="16" name="Text Placeholder 11">
            <a:extLst>
              <a:ext uri="{FF2B5EF4-FFF2-40B4-BE49-F238E27FC236}">
                <a16:creationId xmlns:a16="http://schemas.microsoft.com/office/drawing/2014/main" id="{444A36E0-D500-EC41-9DBA-229FE24BABFF}"/>
              </a:ext>
            </a:extLst>
          </p:cNvPr>
          <p:cNvSpPr>
            <a:spLocks noGrp="1"/>
          </p:cNvSpPr>
          <p:nvPr>
            <p:ph type="body" sz="quarter" idx="32"/>
          </p:nvPr>
        </p:nvSpPr>
        <p:spPr>
          <a:xfrm>
            <a:off x="7008970" y="4005793"/>
            <a:ext cx="984666" cy="458258"/>
          </a:xfrm>
        </p:spPr>
        <p:txBody>
          <a:bodyPr anchor="t" anchorCtr="0"/>
          <a:lstStyle>
            <a:lvl1pPr>
              <a:lnSpc>
                <a:spcPct val="114000"/>
              </a:lnSpc>
              <a:spcAft>
                <a:spcPts val="0"/>
              </a:spcAft>
              <a:defRPr sz="900" b="0" i="0">
                <a:solidFill>
                  <a:schemeClr val="bg1"/>
                </a:solidFill>
                <a:latin typeface="Chubb Publico Roman" panose="02040502060504060203" pitchFamily="18" charset="77"/>
              </a:defRPr>
            </a:lvl1pPr>
            <a:lvl2pPr marL="0" indent="0">
              <a:lnSpc>
                <a:spcPct val="90000"/>
              </a:lnSpc>
              <a:spcBef>
                <a:spcPts val="0"/>
              </a:spcBef>
              <a:buClr>
                <a:srgbClr val="FF6600"/>
              </a:buClr>
              <a:buFontTx/>
              <a:buNone/>
              <a:defRPr sz="1200" b="0" i="0">
                <a:solidFill>
                  <a:schemeClr val="bg2"/>
                </a:solidFill>
                <a:latin typeface="Chubb Publico Roman" panose="02040502060504060203" pitchFamily="18" charset="77"/>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Click to edit</a:t>
            </a:r>
          </a:p>
        </p:txBody>
      </p:sp>
    </p:spTree>
    <p:extLst>
      <p:ext uri="{BB962C8B-B14F-4D97-AF65-F5344CB8AC3E}">
        <p14:creationId xmlns:p14="http://schemas.microsoft.com/office/powerpoint/2010/main" val="20216439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pos="520">
          <p15:clr>
            <a:srgbClr val="FBAE40"/>
          </p15:clr>
        </p15:guide>
        <p15:guide id="3" orient="horz" pos="68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ayout 4">
    <p:bg>
      <p:bgPr>
        <a:solidFill>
          <a:schemeClr val="bg2"/>
        </a:solidFill>
        <a:effectLst/>
      </p:bgPr>
    </p:bg>
    <p:spTree>
      <p:nvGrpSpPr>
        <p:cNvPr id="1" name=""/>
        <p:cNvGrpSpPr/>
        <p:nvPr/>
      </p:nvGrpSpPr>
      <p:grpSpPr>
        <a:xfrm>
          <a:off x="0" y="0"/>
          <a:ext cx="0" cy="0"/>
          <a:chOff x="0" y="0"/>
          <a:chExt cx="0" cy="0"/>
        </a:xfrm>
      </p:grpSpPr>
      <p:sp>
        <p:nvSpPr>
          <p:cNvPr id="8" name="Text Placeholder 6">
            <a:extLst>
              <a:ext uri="{FF2B5EF4-FFF2-40B4-BE49-F238E27FC236}">
                <a16:creationId xmlns:a16="http://schemas.microsoft.com/office/drawing/2014/main" id="{CA9A4ABF-D6DE-BF4B-924B-AB271148C26D}"/>
              </a:ext>
            </a:extLst>
          </p:cNvPr>
          <p:cNvSpPr>
            <a:spLocks noGrp="1"/>
          </p:cNvSpPr>
          <p:nvPr>
            <p:ph type="body" sz="quarter" idx="15" hasCustomPrompt="1"/>
          </p:nvPr>
        </p:nvSpPr>
        <p:spPr>
          <a:xfrm>
            <a:off x="1095374" y="503434"/>
            <a:ext cx="3549054" cy="400299"/>
          </a:xfrm>
        </p:spPr>
        <p:txBody>
          <a:bodyPr/>
          <a:lstStyle>
            <a:lvl1pPr>
              <a:lnSpc>
                <a:spcPct val="114000"/>
              </a:lnSpc>
              <a:defRPr sz="900" b="0" i="0" cap="all" spc="180" baseline="0">
                <a:solidFill>
                  <a:schemeClr val="bg1"/>
                </a:solidFill>
                <a:latin typeface="Lato" panose="020F0502020204030203" pitchFamily="34" charset="77"/>
              </a:defRPr>
            </a:lvl1pPr>
            <a:lvl2pPr>
              <a:lnSpc>
                <a:spcPct val="90000"/>
              </a:lnSpc>
              <a:defRPr sz="3250" b="0" i="0">
                <a:solidFill>
                  <a:schemeClr val="bg2"/>
                </a:solidFill>
                <a:latin typeface="Chubb Publico Roman" panose="02040502060504060203" pitchFamily="18" charset="77"/>
              </a:defRPr>
            </a:lvl2pPr>
            <a:lvl3pPr marL="0" marR="0" indent="0" algn="l" defTabSz="685800" rtl="0" eaLnBrk="1" fontAlgn="auto" latinLnBrk="0" hangingPunct="1">
              <a:lnSpc>
                <a:spcPct val="100000"/>
              </a:lnSpc>
              <a:spcBef>
                <a:spcPts val="1200"/>
              </a:spcBef>
              <a:spcAft>
                <a:spcPts val="0"/>
              </a:spcAft>
              <a:buClrTx/>
              <a:buSzTx/>
              <a:buFontTx/>
              <a:buNone/>
              <a:tabLst/>
              <a:defRPr sz="1100">
                <a:solidFill>
                  <a:schemeClr val="bg1"/>
                </a:solidFill>
              </a:defRPr>
            </a:lvl3pPr>
            <a:lvl4pPr>
              <a:spcBef>
                <a:spcPts val="0"/>
              </a:spcBef>
              <a:defRPr sz="1100">
                <a:solidFill>
                  <a:schemeClr val="bg1"/>
                </a:solidFill>
              </a:defRPr>
            </a:lvl4pPr>
          </a:lstStyle>
          <a:p>
            <a:pPr lvl="0"/>
            <a:r>
              <a:rPr lang="en-US" noProof="0" dirty="0"/>
              <a:t>[Layout 4]</a:t>
            </a:r>
          </a:p>
        </p:txBody>
      </p:sp>
      <p:sp>
        <p:nvSpPr>
          <p:cNvPr id="7" name="Slide Number Placeholder 3">
            <a:extLst>
              <a:ext uri="{FF2B5EF4-FFF2-40B4-BE49-F238E27FC236}">
                <a16:creationId xmlns:a16="http://schemas.microsoft.com/office/drawing/2014/main" id="{E406A01D-6BA4-234F-991D-E2BB82EEF76C}"/>
              </a:ext>
            </a:extLst>
          </p:cNvPr>
          <p:cNvSpPr>
            <a:spLocks noGrp="1"/>
          </p:cNvSpPr>
          <p:nvPr>
            <p:ph type="sldNum" sz="quarter" idx="4"/>
          </p:nvPr>
        </p:nvSpPr>
        <p:spPr>
          <a:xfrm rot="5400000">
            <a:off x="-73720" y="548580"/>
            <a:ext cx="360164" cy="212725"/>
          </a:xfrm>
          <a:prstGeom prst="rect">
            <a:avLst/>
          </a:prstGeom>
          <a:solidFill>
            <a:schemeClr val="tx1"/>
          </a:solidFill>
        </p:spPr>
        <p:txBody>
          <a:bodyPr vert="horz" lIns="0" tIns="0" rIns="0" bIns="0" rtlCol="0" anchor="ctr"/>
          <a:lstStyle>
            <a:lvl1pPr algn="ctr">
              <a:defRPr sz="1000" b="0" i="0">
                <a:solidFill>
                  <a:schemeClr val="bg1"/>
                </a:solidFill>
                <a:latin typeface="Chubb Publico Roman" panose="02040502060504060203" pitchFamily="18" charset="77"/>
              </a:defRPr>
            </a:lvl1pPr>
          </a:lstStyle>
          <a:p>
            <a:pPr algn="ctr"/>
            <a:r>
              <a:rPr lang="en-US"/>
              <a:t>P</a:t>
            </a:r>
            <a:fld id="{7C933E7E-EEB7-3242-B8B0-CAE1452FB097}" type="slidenum">
              <a:rPr lang="en-US" smtClean="0"/>
              <a:pPr/>
              <a:t>‹#›</a:t>
            </a:fld>
            <a:endParaRPr lang="en-US"/>
          </a:p>
        </p:txBody>
      </p:sp>
      <p:sp>
        <p:nvSpPr>
          <p:cNvPr id="6" name="Text Placeholder 11">
            <a:extLst>
              <a:ext uri="{FF2B5EF4-FFF2-40B4-BE49-F238E27FC236}">
                <a16:creationId xmlns:a16="http://schemas.microsoft.com/office/drawing/2014/main" id="{8B417D2F-4CC5-154C-AAC2-FA8C79AEA941}"/>
              </a:ext>
            </a:extLst>
          </p:cNvPr>
          <p:cNvSpPr>
            <a:spLocks noGrp="1"/>
          </p:cNvSpPr>
          <p:nvPr>
            <p:ph type="body" sz="quarter" idx="23"/>
          </p:nvPr>
        </p:nvSpPr>
        <p:spPr>
          <a:xfrm>
            <a:off x="824400" y="1900755"/>
            <a:ext cx="3820028" cy="2883969"/>
          </a:xfrm>
        </p:spPr>
        <p:txBody>
          <a:bodyPr anchor="t" anchorCtr="0"/>
          <a:lstStyle>
            <a:lvl1pPr marL="0" indent="0">
              <a:lnSpc>
                <a:spcPct val="100000"/>
              </a:lnSpc>
              <a:spcBef>
                <a:spcPts val="0"/>
              </a:spcBef>
              <a:spcAft>
                <a:spcPts val="1800"/>
              </a:spcAft>
              <a:buClr>
                <a:schemeClr val="bg2"/>
              </a:buClr>
              <a:buFont typeface="Arial" panose="020B0604020202020204" pitchFamily="34" charset="0"/>
              <a:buNone/>
              <a:defRPr sz="1900" b="0" i="0">
                <a:solidFill>
                  <a:schemeClr val="bg1"/>
                </a:solidFill>
                <a:latin typeface="Chubb Publico Light" panose="02040302060504060203" pitchFamily="18" charset="77"/>
              </a:defRPr>
            </a:lvl1pPr>
            <a:lvl2pPr marL="0" indent="0">
              <a:lnSpc>
                <a:spcPct val="100000"/>
              </a:lnSpc>
              <a:spcBef>
                <a:spcPts val="0"/>
              </a:spcBef>
              <a:spcAft>
                <a:spcPts val="1100"/>
              </a:spcAft>
              <a:buClr>
                <a:schemeClr val="bg2"/>
              </a:buClr>
              <a:buFont typeface="Arial" panose="020B0604020202020204" pitchFamily="34" charset="0"/>
              <a:buNone/>
              <a:defRPr sz="1000" b="0" i="0">
                <a:solidFill>
                  <a:schemeClr val="bg1"/>
                </a:solidFill>
                <a:latin typeface="Lato" panose="020F0502020204030203" pitchFamily="34" charset="77"/>
              </a:defRPr>
            </a:lvl2pPr>
            <a:lvl3pPr marL="0" indent="0">
              <a:lnSpc>
                <a:spcPct val="100000"/>
              </a:lnSpc>
              <a:spcBef>
                <a:spcPts val="0"/>
              </a:spcBef>
              <a:buClr>
                <a:schemeClr val="bg2"/>
              </a:buClr>
              <a:buFont typeface="Arial" panose="020B0604020202020204" pitchFamily="34" charset="0"/>
              <a:buNone/>
              <a:defRPr sz="1000" b="0" i="0">
                <a:solidFill>
                  <a:schemeClr val="bg1"/>
                </a:solidFill>
                <a:latin typeface="Lato" panose="020F0502020204030203" pitchFamily="34" charset="77"/>
              </a:defRPr>
            </a:lvl3pPr>
            <a:lvl4pPr marL="0" indent="0">
              <a:lnSpc>
                <a:spcPct val="100000"/>
              </a:lnSpc>
              <a:spcBef>
                <a:spcPts val="0"/>
              </a:spcBef>
              <a:buClr>
                <a:schemeClr val="bg2"/>
              </a:buClr>
              <a:buFont typeface="Arial" panose="020B0604020202020204" pitchFamily="34" charset="0"/>
              <a:buNone/>
              <a:defRPr sz="1000" b="0" i="0">
                <a:solidFill>
                  <a:schemeClr val="bg1"/>
                </a:solidFill>
                <a:latin typeface="Lato" panose="020F0502020204030203" pitchFamily="34" charset="77"/>
              </a:defRPr>
            </a:lvl4pPr>
            <a:lvl5pPr marL="0" indent="0">
              <a:lnSpc>
                <a:spcPct val="100000"/>
              </a:lnSpc>
              <a:spcBef>
                <a:spcPts val="0"/>
              </a:spcBef>
              <a:buClr>
                <a:schemeClr val="bg2"/>
              </a:buClr>
              <a:buFont typeface="Arial" panose="020B0604020202020204" pitchFamily="34" charset="0"/>
              <a:buNone/>
              <a:defRPr sz="1000" b="0" i="0">
                <a:solidFill>
                  <a:schemeClr val="bg1"/>
                </a:solidFill>
                <a:latin typeface="Lato" panose="020F0502020204030203" pitchFamily="34" charset="77"/>
              </a:defRPr>
            </a:lvl5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9" name="Text Placeholder 11">
            <a:extLst>
              <a:ext uri="{FF2B5EF4-FFF2-40B4-BE49-F238E27FC236}">
                <a16:creationId xmlns:a16="http://schemas.microsoft.com/office/drawing/2014/main" id="{4A684049-F22E-5645-8538-B8989ECAE173}"/>
              </a:ext>
            </a:extLst>
          </p:cNvPr>
          <p:cNvSpPr>
            <a:spLocks noGrp="1"/>
          </p:cNvSpPr>
          <p:nvPr>
            <p:ph type="body" sz="quarter" idx="25" hasCustomPrompt="1"/>
          </p:nvPr>
        </p:nvSpPr>
        <p:spPr>
          <a:xfrm>
            <a:off x="479974" y="425200"/>
            <a:ext cx="615400" cy="478533"/>
          </a:xfrm>
        </p:spPr>
        <p:txBody>
          <a:bodyPr anchor="t" anchorCtr="0"/>
          <a:lstStyle>
            <a:lvl1pPr>
              <a:lnSpc>
                <a:spcPct val="90000"/>
              </a:lnSpc>
              <a:spcAft>
                <a:spcPts val="0"/>
              </a:spcAft>
              <a:defRPr sz="3800" b="0" i="0" spc="-100" baseline="0">
                <a:solidFill>
                  <a:srgbClr val="7ACB00"/>
                </a:solidFill>
                <a:latin typeface="Chubb Publico Light" panose="02040302060504060203" pitchFamily="18" charset="77"/>
              </a:defRPr>
            </a:lvl1pPr>
            <a:lvl2pPr marL="0" indent="0">
              <a:lnSpc>
                <a:spcPct val="90000"/>
              </a:lnSpc>
              <a:spcBef>
                <a:spcPts val="0"/>
              </a:spcBef>
              <a:buClr>
                <a:srgbClr val="FF6600"/>
              </a:buClr>
              <a:buFontTx/>
              <a:buNone/>
              <a:defRPr sz="1200" b="0" i="0">
                <a:solidFill>
                  <a:schemeClr val="bg2"/>
                </a:solidFill>
                <a:latin typeface="Chubb Publico Roman" panose="02040502060504060203" pitchFamily="18" charset="77"/>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00</a:t>
            </a:r>
          </a:p>
        </p:txBody>
      </p:sp>
    </p:spTree>
    <p:extLst>
      <p:ext uri="{BB962C8B-B14F-4D97-AF65-F5344CB8AC3E}">
        <p14:creationId xmlns:p14="http://schemas.microsoft.com/office/powerpoint/2010/main" val="20331392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pos="520">
          <p15:clr>
            <a:srgbClr val="FBAE40"/>
          </p15:clr>
        </p15:guide>
        <p15:guide id="3" orient="horz" pos="1228"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Layout 5">
    <p:bg>
      <p:bgPr>
        <a:solidFill>
          <a:schemeClr val="bg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AE7951D-BC72-2349-8649-2A1796AC4D6C}"/>
              </a:ext>
            </a:extLst>
          </p:cNvPr>
          <p:cNvPicPr>
            <a:picLocks noChangeAspect="1"/>
          </p:cNvPicPr>
          <p:nvPr userDrawn="1"/>
        </p:nvPicPr>
        <p:blipFill>
          <a:blip r:embed="rId2"/>
          <a:stretch>
            <a:fillRect/>
          </a:stretch>
        </p:blipFill>
        <p:spPr>
          <a:xfrm>
            <a:off x="0" y="0"/>
            <a:ext cx="9144000" cy="5143500"/>
          </a:xfrm>
          <a:prstGeom prst="rect">
            <a:avLst/>
          </a:prstGeom>
        </p:spPr>
      </p:pic>
      <p:sp>
        <p:nvSpPr>
          <p:cNvPr id="7" name="Slide Number Placeholder 3">
            <a:extLst>
              <a:ext uri="{FF2B5EF4-FFF2-40B4-BE49-F238E27FC236}">
                <a16:creationId xmlns:a16="http://schemas.microsoft.com/office/drawing/2014/main" id="{E406A01D-6BA4-234F-991D-E2BB82EEF76C}"/>
              </a:ext>
            </a:extLst>
          </p:cNvPr>
          <p:cNvSpPr>
            <a:spLocks noGrp="1"/>
          </p:cNvSpPr>
          <p:nvPr>
            <p:ph type="sldNum" sz="quarter" idx="4"/>
          </p:nvPr>
        </p:nvSpPr>
        <p:spPr>
          <a:xfrm rot="5400000">
            <a:off x="-73720" y="548580"/>
            <a:ext cx="360164" cy="212725"/>
          </a:xfrm>
          <a:prstGeom prst="rect">
            <a:avLst/>
          </a:prstGeom>
          <a:solidFill>
            <a:schemeClr val="tx1"/>
          </a:solidFill>
        </p:spPr>
        <p:txBody>
          <a:bodyPr vert="horz" lIns="0" tIns="0" rIns="0" bIns="0" rtlCol="0" anchor="ctr"/>
          <a:lstStyle>
            <a:lvl1pPr algn="ctr">
              <a:defRPr sz="1000" b="0" i="0">
                <a:solidFill>
                  <a:schemeClr val="bg1"/>
                </a:solidFill>
                <a:latin typeface="Chubb Publico Roman" panose="02040502060504060203" pitchFamily="18" charset="77"/>
              </a:defRPr>
            </a:lvl1pPr>
          </a:lstStyle>
          <a:p>
            <a:pPr algn="ctr"/>
            <a:r>
              <a:rPr lang="en-US"/>
              <a:t>P</a:t>
            </a:r>
            <a:fld id="{7C933E7E-EEB7-3242-B8B0-CAE1452FB097}" type="slidenum">
              <a:rPr lang="en-US" smtClean="0"/>
              <a:pPr/>
              <a:t>‹#›</a:t>
            </a:fld>
            <a:endParaRPr lang="en-US"/>
          </a:p>
        </p:txBody>
      </p:sp>
      <p:sp>
        <p:nvSpPr>
          <p:cNvPr id="11" name="Text Placeholder 11">
            <a:extLst>
              <a:ext uri="{FF2B5EF4-FFF2-40B4-BE49-F238E27FC236}">
                <a16:creationId xmlns:a16="http://schemas.microsoft.com/office/drawing/2014/main" id="{6EFC99E4-642B-A040-949A-C3CACDFBCABA}"/>
              </a:ext>
            </a:extLst>
          </p:cNvPr>
          <p:cNvSpPr>
            <a:spLocks noGrp="1"/>
          </p:cNvSpPr>
          <p:nvPr>
            <p:ph type="body" sz="quarter" idx="23" hasCustomPrompt="1"/>
          </p:nvPr>
        </p:nvSpPr>
        <p:spPr>
          <a:xfrm>
            <a:off x="824399" y="1069200"/>
            <a:ext cx="2598069" cy="2317305"/>
          </a:xfrm>
        </p:spPr>
        <p:txBody>
          <a:bodyPr anchor="t" anchorCtr="0"/>
          <a:lstStyle>
            <a:lvl1pPr marL="0" indent="0">
              <a:lnSpc>
                <a:spcPct val="85000"/>
              </a:lnSpc>
              <a:spcBef>
                <a:spcPts val="0"/>
              </a:spcBef>
              <a:spcAft>
                <a:spcPts val="1800"/>
              </a:spcAft>
              <a:buClr>
                <a:schemeClr val="bg2"/>
              </a:buClr>
              <a:buFont typeface="Arial" panose="020B0604020202020204" pitchFamily="34" charset="0"/>
              <a:buNone/>
              <a:defRPr sz="3000" b="0" i="0">
                <a:solidFill>
                  <a:schemeClr val="bg2"/>
                </a:solidFill>
                <a:latin typeface="Chubb Publico Light" panose="02040302060504060203" pitchFamily="18" charset="77"/>
              </a:defRPr>
            </a:lvl1pPr>
            <a:lvl2pPr marL="0" indent="0">
              <a:lnSpc>
                <a:spcPct val="112000"/>
              </a:lnSpc>
              <a:spcBef>
                <a:spcPts val="0"/>
              </a:spcBef>
              <a:spcAft>
                <a:spcPts val="1100"/>
              </a:spcAft>
              <a:buClr>
                <a:schemeClr val="bg2"/>
              </a:buClr>
              <a:buFont typeface="Arial" panose="020B0604020202020204" pitchFamily="34" charset="0"/>
              <a:buNone/>
              <a:defRPr sz="1000" b="0" i="0">
                <a:solidFill>
                  <a:schemeClr val="bg2"/>
                </a:solidFill>
                <a:latin typeface="Lato" panose="020F0502020204030203" pitchFamily="34" charset="77"/>
              </a:defRPr>
            </a:lvl2pPr>
            <a:lvl3pPr marL="0" indent="0">
              <a:lnSpc>
                <a:spcPct val="112000"/>
              </a:lnSpc>
              <a:spcBef>
                <a:spcPts val="0"/>
              </a:spcBef>
              <a:buClr>
                <a:schemeClr val="bg2"/>
              </a:buClr>
              <a:buFont typeface="Arial" panose="020B0604020202020204" pitchFamily="34" charset="0"/>
              <a:buNone/>
              <a:defRPr sz="1000" b="0" i="0">
                <a:solidFill>
                  <a:schemeClr val="bg2"/>
                </a:solidFill>
                <a:latin typeface="Lato" panose="020F0502020204030203" pitchFamily="34" charset="77"/>
              </a:defRPr>
            </a:lvl3pPr>
            <a:lvl4pPr marL="0" indent="0">
              <a:lnSpc>
                <a:spcPct val="112000"/>
              </a:lnSpc>
              <a:spcBef>
                <a:spcPts val="0"/>
              </a:spcBef>
              <a:buClr>
                <a:schemeClr val="bg2"/>
              </a:buClr>
              <a:buFont typeface="Arial" panose="020B0604020202020204" pitchFamily="34" charset="0"/>
              <a:buNone/>
              <a:defRPr sz="1000" b="0" i="0">
                <a:solidFill>
                  <a:schemeClr val="bg2"/>
                </a:solidFill>
                <a:latin typeface="Lato" panose="020F0502020204030203" pitchFamily="34" charset="77"/>
              </a:defRPr>
            </a:lvl4pPr>
            <a:lvl5pPr marL="0" indent="0">
              <a:lnSpc>
                <a:spcPct val="112000"/>
              </a:lnSpc>
              <a:spcBef>
                <a:spcPts val="0"/>
              </a:spcBef>
              <a:buClr>
                <a:schemeClr val="bg2"/>
              </a:buClr>
              <a:buFont typeface="Arial" panose="020B0604020202020204" pitchFamily="34" charset="0"/>
              <a:buNone/>
              <a:defRPr sz="1000" b="0" i="0">
                <a:solidFill>
                  <a:schemeClr val="bg2"/>
                </a:solidFill>
                <a:latin typeface="Lato" panose="020F0502020204030203" pitchFamily="34" charset="77"/>
              </a:defRPr>
            </a:lvl5pPr>
          </a:lstStyle>
          <a:p>
            <a:pPr lvl="0"/>
            <a:r>
              <a:rPr lang="en-US" noProof="0" dirty="0"/>
              <a:t>[Layout 5]</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12" name="Text Placeholder 11">
            <a:extLst>
              <a:ext uri="{FF2B5EF4-FFF2-40B4-BE49-F238E27FC236}">
                <a16:creationId xmlns:a16="http://schemas.microsoft.com/office/drawing/2014/main" id="{EB4DF3AD-903D-9E45-92B0-970E92C707B1}"/>
              </a:ext>
            </a:extLst>
          </p:cNvPr>
          <p:cNvSpPr>
            <a:spLocks noGrp="1"/>
          </p:cNvSpPr>
          <p:nvPr>
            <p:ph type="body" sz="quarter" idx="29"/>
          </p:nvPr>
        </p:nvSpPr>
        <p:spPr>
          <a:xfrm>
            <a:off x="4587753" y="3925025"/>
            <a:ext cx="4197472" cy="751478"/>
          </a:xfrm>
        </p:spPr>
        <p:txBody>
          <a:bodyPr anchor="t" anchorCtr="0"/>
          <a:lstStyle>
            <a:lvl1pPr>
              <a:lnSpc>
                <a:spcPct val="100000"/>
              </a:lnSpc>
              <a:spcAft>
                <a:spcPts val="0"/>
              </a:spcAft>
              <a:defRPr sz="1500" b="0" i="0" spc="0" baseline="0">
                <a:solidFill>
                  <a:schemeClr val="bg2"/>
                </a:solidFill>
                <a:latin typeface="Chubb Publico Light" panose="02040302060504060203" pitchFamily="18" charset="77"/>
              </a:defRPr>
            </a:lvl1pPr>
            <a:lvl2pPr marL="0" indent="0">
              <a:lnSpc>
                <a:spcPct val="90000"/>
              </a:lnSpc>
              <a:spcBef>
                <a:spcPts val="0"/>
              </a:spcBef>
              <a:buClr>
                <a:srgbClr val="FF6600"/>
              </a:buClr>
              <a:buFontTx/>
              <a:buNone/>
              <a:defRPr sz="1200" b="0" i="0">
                <a:solidFill>
                  <a:schemeClr val="bg2"/>
                </a:solidFill>
                <a:latin typeface="Chubb Publico Roman" panose="02040502060504060203" pitchFamily="18" charset="77"/>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endParaRPr lang="en-US" noProof="0" dirty="0"/>
          </a:p>
        </p:txBody>
      </p:sp>
    </p:spTree>
    <p:extLst>
      <p:ext uri="{BB962C8B-B14F-4D97-AF65-F5344CB8AC3E}">
        <p14:creationId xmlns:p14="http://schemas.microsoft.com/office/powerpoint/2010/main" val="22703460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pos="520">
          <p15:clr>
            <a:srgbClr val="FBAE40"/>
          </p15:clr>
        </p15:guide>
        <p15:guide id="3" orient="horz" pos="68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Layout 6">
    <p:bg>
      <p:bgPr>
        <a:solidFill>
          <a:schemeClr val="bg2"/>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F4626D5-D445-3E4A-8818-CDD8F71DD8F6}"/>
              </a:ext>
            </a:extLst>
          </p:cNvPr>
          <p:cNvPicPr>
            <a:picLocks noChangeAspect="1"/>
          </p:cNvPicPr>
          <p:nvPr userDrawn="1"/>
        </p:nvPicPr>
        <p:blipFill>
          <a:blip r:embed="rId2"/>
          <a:stretch>
            <a:fillRect/>
          </a:stretch>
        </p:blipFill>
        <p:spPr>
          <a:xfrm>
            <a:off x="0" y="0"/>
            <a:ext cx="9144000" cy="5143500"/>
          </a:xfrm>
          <a:prstGeom prst="rect">
            <a:avLst/>
          </a:prstGeom>
        </p:spPr>
      </p:pic>
      <p:sp>
        <p:nvSpPr>
          <p:cNvPr id="7" name="Slide Number Placeholder 3">
            <a:extLst>
              <a:ext uri="{FF2B5EF4-FFF2-40B4-BE49-F238E27FC236}">
                <a16:creationId xmlns:a16="http://schemas.microsoft.com/office/drawing/2014/main" id="{E406A01D-6BA4-234F-991D-E2BB82EEF76C}"/>
              </a:ext>
            </a:extLst>
          </p:cNvPr>
          <p:cNvSpPr>
            <a:spLocks noGrp="1"/>
          </p:cNvSpPr>
          <p:nvPr>
            <p:ph type="sldNum" sz="quarter" idx="4"/>
          </p:nvPr>
        </p:nvSpPr>
        <p:spPr>
          <a:xfrm rot="5400000">
            <a:off x="-73720" y="548580"/>
            <a:ext cx="360164" cy="212725"/>
          </a:xfrm>
          <a:prstGeom prst="rect">
            <a:avLst/>
          </a:prstGeom>
          <a:solidFill>
            <a:schemeClr val="tx1"/>
          </a:solidFill>
        </p:spPr>
        <p:txBody>
          <a:bodyPr vert="horz" lIns="0" tIns="0" rIns="0" bIns="0" rtlCol="0" anchor="ctr"/>
          <a:lstStyle>
            <a:lvl1pPr algn="ctr">
              <a:defRPr sz="1000" b="0" i="0">
                <a:solidFill>
                  <a:schemeClr val="bg1"/>
                </a:solidFill>
                <a:latin typeface="Chubb Publico Roman" panose="02040502060504060203" pitchFamily="18" charset="77"/>
              </a:defRPr>
            </a:lvl1pPr>
          </a:lstStyle>
          <a:p>
            <a:pPr algn="ctr"/>
            <a:r>
              <a:rPr lang="en-US"/>
              <a:t>P</a:t>
            </a:r>
            <a:fld id="{7C933E7E-EEB7-3242-B8B0-CAE1452FB097}" type="slidenum">
              <a:rPr lang="en-US" smtClean="0"/>
              <a:pPr/>
              <a:t>‹#›</a:t>
            </a:fld>
            <a:endParaRPr lang="en-US"/>
          </a:p>
        </p:txBody>
      </p:sp>
      <p:sp>
        <p:nvSpPr>
          <p:cNvPr id="11" name="Text Placeholder 11">
            <a:extLst>
              <a:ext uri="{FF2B5EF4-FFF2-40B4-BE49-F238E27FC236}">
                <a16:creationId xmlns:a16="http://schemas.microsoft.com/office/drawing/2014/main" id="{6EFC99E4-642B-A040-949A-C3CACDFBCABA}"/>
              </a:ext>
            </a:extLst>
          </p:cNvPr>
          <p:cNvSpPr>
            <a:spLocks noGrp="1"/>
          </p:cNvSpPr>
          <p:nvPr>
            <p:ph type="body" sz="quarter" idx="23" hasCustomPrompt="1"/>
          </p:nvPr>
        </p:nvSpPr>
        <p:spPr>
          <a:xfrm>
            <a:off x="824399" y="1069200"/>
            <a:ext cx="5158390" cy="2945451"/>
          </a:xfrm>
        </p:spPr>
        <p:txBody>
          <a:bodyPr anchor="t" anchorCtr="0"/>
          <a:lstStyle>
            <a:lvl1pPr marL="0" indent="0">
              <a:lnSpc>
                <a:spcPct val="85000"/>
              </a:lnSpc>
              <a:spcBef>
                <a:spcPts val="0"/>
              </a:spcBef>
              <a:spcAft>
                <a:spcPts val="1800"/>
              </a:spcAft>
              <a:buClr>
                <a:schemeClr val="bg2"/>
              </a:buClr>
              <a:buFont typeface="Arial" panose="020B0604020202020204" pitchFamily="34" charset="0"/>
              <a:buNone/>
              <a:defRPr sz="3000" b="0" i="0">
                <a:solidFill>
                  <a:schemeClr val="bg1"/>
                </a:solidFill>
                <a:latin typeface="Chubb Publico Light" panose="02040302060504060203" pitchFamily="18" charset="77"/>
              </a:defRPr>
            </a:lvl1pPr>
            <a:lvl2pPr marL="0" indent="0">
              <a:lnSpc>
                <a:spcPct val="100000"/>
              </a:lnSpc>
              <a:spcBef>
                <a:spcPts val="0"/>
              </a:spcBef>
              <a:spcAft>
                <a:spcPts val="800"/>
              </a:spcAft>
              <a:buClr>
                <a:schemeClr val="bg2"/>
              </a:buClr>
              <a:buFont typeface="Arial" panose="020B0604020202020204" pitchFamily="34" charset="0"/>
              <a:buNone/>
              <a:defRPr sz="1900" b="0" i="0">
                <a:solidFill>
                  <a:schemeClr val="bg1"/>
                </a:solidFill>
                <a:latin typeface="Chubb Publico Light" panose="02040302060504060203" pitchFamily="18" charset="77"/>
              </a:defRPr>
            </a:lvl2pPr>
            <a:lvl3pPr marL="0" indent="0">
              <a:lnSpc>
                <a:spcPct val="100000"/>
              </a:lnSpc>
              <a:spcBef>
                <a:spcPts val="0"/>
              </a:spcBef>
              <a:buClr>
                <a:schemeClr val="bg2"/>
              </a:buClr>
              <a:buFont typeface="Arial" panose="020B0604020202020204" pitchFamily="34" charset="0"/>
              <a:buNone/>
              <a:defRPr sz="1900" b="0" i="0">
                <a:solidFill>
                  <a:schemeClr val="bg1"/>
                </a:solidFill>
                <a:latin typeface="Chubb Publico Medium" panose="02040502060504060203" pitchFamily="18" charset="77"/>
              </a:defRPr>
            </a:lvl3pPr>
            <a:lvl4pPr marL="0" indent="0">
              <a:lnSpc>
                <a:spcPct val="100000"/>
              </a:lnSpc>
              <a:spcBef>
                <a:spcPts val="0"/>
              </a:spcBef>
              <a:buClr>
                <a:schemeClr val="bg2"/>
              </a:buClr>
              <a:buFont typeface="Arial" panose="020B0604020202020204" pitchFamily="34" charset="0"/>
              <a:buNone/>
              <a:defRPr sz="1900" b="0" i="0">
                <a:solidFill>
                  <a:schemeClr val="bg1"/>
                </a:solidFill>
                <a:latin typeface="Chubb Publico Medium" panose="02040502060504060203" pitchFamily="18" charset="77"/>
              </a:defRPr>
            </a:lvl4pPr>
            <a:lvl5pPr marL="0" indent="0">
              <a:lnSpc>
                <a:spcPct val="100000"/>
              </a:lnSpc>
              <a:spcBef>
                <a:spcPts val="0"/>
              </a:spcBef>
              <a:buClr>
                <a:schemeClr val="bg2"/>
              </a:buClr>
              <a:buFont typeface="Arial" panose="020B0604020202020204" pitchFamily="34" charset="0"/>
              <a:buNone/>
              <a:defRPr sz="1900" b="0" i="0">
                <a:solidFill>
                  <a:schemeClr val="bg1"/>
                </a:solidFill>
                <a:latin typeface="Chubb Publico Medium" panose="02040502060504060203" pitchFamily="18" charset="77"/>
              </a:defRPr>
            </a:lvl5pPr>
          </a:lstStyle>
          <a:p>
            <a:pPr lvl="0"/>
            <a:r>
              <a:rPr lang="en-US" noProof="0" dirty="0"/>
              <a:t>[Layout 6]</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Tree>
    <p:extLst>
      <p:ext uri="{BB962C8B-B14F-4D97-AF65-F5344CB8AC3E}">
        <p14:creationId xmlns:p14="http://schemas.microsoft.com/office/powerpoint/2010/main" val="16391601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pos="520">
          <p15:clr>
            <a:srgbClr val="FBAE40"/>
          </p15:clr>
        </p15:guide>
        <p15:guide id="3" orient="horz" pos="68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080000" y="1505903"/>
            <a:ext cx="3785235" cy="1065848"/>
          </a:xfrm>
          <a:prstGeom prst="rect">
            <a:avLst/>
          </a:prstGeom>
        </p:spPr>
        <p:txBody>
          <a:bodyPr vert="horz" lIns="0" tIns="0" rIns="0" bIns="0" rtlCol="0">
            <a:no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5" name="Footer Placeholder 4"/>
          <p:cNvSpPr>
            <a:spLocks noGrp="1"/>
          </p:cNvSpPr>
          <p:nvPr>
            <p:ph type="ftr" sz="quarter" idx="3"/>
          </p:nvPr>
        </p:nvSpPr>
        <p:spPr>
          <a:xfrm>
            <a:off x="7118350" y="337939"/>
            <a:ext cx="1670550" cy="136922"/>
          </a:xfrm>
          <a:prstGeom prst="rect">
            <a:avLst/>
          </a:prstGeom>
        </p:spPr>
        <p:txBody>
          <a:bodyPr vert="horz" wrap="none" lIns="0" tIns="0" rIns="0" bIns="0" rtlCol="0" anchor="t" anchorCtr="0"/>
          <a:lstStyle>
            <a:lvl1pPr algn="r">
              <a:defRPr sz="700" b="0" i="0">
                <a:solidFill>
                  <a:schemeClr val="tx1"/>
                </a:solidFill>
                <a:latin typeface="Lato Light" panose="020F0302020204030203" pitchFamily="34" charset="77"/>
              </a:defRPr>
            </a:lvl1pPr>
          </a:lstStyle>
          <a:p>
            <a:r>
              <a:rPr lang="en-US" noProof="0"/>
              <a:t>Chubb confidential information | July 2020</a:t>
            </a:r>
          </a:p>
        </p:txBody>
      </p:sp>
      <p:sp>
        <p:nvSpPr>
          <p:cNvPr id="2" name="Title Placeholder 1"/>
          <p:cNvSpPr>
            <a:spLocks noGrp="1"/>
          </p:cNvSpPr>
          <p:nvPr>
            <p:ph type="title"/>
          </p:nvPr>
        </p:nvSpPr>
        <p:spPr>
          <a:xfrm>
            <a:off x="1080000" y="590511"/>
            <a:ext cx="7708900" cy="498060"/>
          </a:xfrm>
          <a:prstGeom prst="rect">
            <a:avLst/>
          </a:prstGeom>
        </p:spPr>
        <p:txBody>
          <a:bodyPr vert="horz" lIns="0" tIns="0" rIns="0" bIns="0" rtlCol="0" anchor="t" anchorCtr="0">
            <a:noAutofit/>
          </a:bodyPr>
          <a:lstStyle/>
          <a:p>
            <a:r>
              <a:rPr lang="en-US" noProof="0" dirty="0"/>
              <a:t>Click to edit Master title style</a:t>
            </a:r>
          </a:p>
        </p:txBody>
      </p:sp>
      <p:sp>
        <p:nvSpPr>
          <p:cNvPr id="4" name="Slide Number Placeholder 3">
            <a:extLst>
              <a:ext uri="{FF2B5EF4-FFF2-40B4-BE49-F238E27FC236}">
                <a16:creationId xmlns:a16="http://schemas.microsoft.com/office/drawing/2014/main" id="{ECEF07AE-2DBA-4240-B9C6-973327B93372}"/>
              </a:ext>
            </a:extLst>
          </p:cNvPr>
          <p:cNvSpPr>
            <a:spLocks noGrp="1"/>
          </p:cNvSpPr>
          <p:nvPr>
            <p:ph type="sldNum" sz="quarter" idx="4"/>
          </p:nvPr>
        </p:nvSpPr>
        <p:spPr>
          <a:xfrm rot="5400000">
            <a:off x="-73720" y="548580"/>
            <a:ext cx="360164" cy="212725"/>
          </a:xfrm>
          <a:prstGeom prst="rect">
            <a:avLst/>
          </a:prstGeom>
          <a:solidFill>
            <a:schemeClr val="tx1"/>
          </a:solidFill>
        </p:spPr>
        <p:txBody>
          <a:bodyPr vert="horz" lIns="0" tIns="0" rIns="0" bIns="0" rtlCol="0" anchor="ctr"/>
          <a:lstStyle>
            <a:lvl1pPr algn="ctr">
              <a:defRPr sz="1000" b="0" i="0">
                <a:solidFill>
                  <a:schemeClr val="bg1"/>
                </a:solidFill>
                <a:latin typeface="Chubb Publico Roman" panose="02040502060504060203" pitchFamily="18" charset="77"/>
              </a:defRPr>
            </a:lvl1pPr>
          </a:lstStyle>
          <a:p>
            <a:pPr algn="ctr"/>
            <a:r>
              <a:rPr lang="en-US"/>
              <a:t>P</a:t>
            </a:r>
            <a:fld id="{7C933E7E-EEB7-3242-B8B0-CAE1452FB097}" type="slidenum">
              <a:rPr lang="en-US" smtClean="0"/>
              <a:pPr/>
              <a:t>‹#›</a:t>
            </a:fld>
            <a:endParaRPr lang="en-US"/>
          </a:p>
        </p:txBody>
      </p:sp>
    </p:spTree>
    <p:extLst>
      <p:ext uri="{BB962C8B-B14F-4D97-AF65-F5344CB8AC3E}">
        <p14:creationId xmlns:p14="http://schemas.microsoft.com/office/powerpoint/2010/main" val="1144035015"/>
      </p:ext>
    </p:extLst>
  </p:cSld>
  <p:clrMap bg1="lt1" tx1="dk1" bg2="lt2" tx2="dk2" accent1="accent1" accent2="accent2" accent3="accent3" accent4="accent4" accent5="accent5" accent6="accent6" hlink="hlink" folHlink="folHlink"/>
  <p:sldLayoutIdLst>
    <p:sldLayoutId id="2147483661" r:id="rId1"/>
    <p:sldLayoutId id="2147483689" r:id="rId2"/>
    <p:sldLayoutId id="2147483716" r:id="rId3"/>
    <p:sldLayoutId id="2147483717" r:id="rId4"/>
    <p:sldLayoutId id="2147483718" r:id="rId5"/>
    <p:sldLayoutId id="2147483719" r:id="rId6"/>
    <p:sldLayoutId id="2147483720" r:id="rId7"/>
    <p:sldLayoutId id="2147483721" r:id="rId8"/>
    <p:sldLayoutId id="2147483722" r:id="rId9"/>
    <p:sldLayoutId id="2147483723" r:id="rId10"/>
    <p:sldLayoutId id="2147483724" r:id="rId11"/>
    <p:sldLayoutId id="2147483725" r:id="rId12"/>
    <p:sldLayoutId id="2147483726" r:id="rId13"/>
    <p:sldLayoutId id="2147483727" r:id="rId14"/>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685800" rtl="0" eaLnBrk="1" latinLnBrk="0" hangingPunct="1">
        <a:lnSpc>
          <a:spcPts val="3100"/>
        </a:lnSpc>
        <a:spcBef>
          <a:spcPct val="0"/>
        </a:spcBef>
        <a:buNone/>
        <a:defRPr sz="2800" b="0" i="0" kern="1200">
          <a:solidFill>
            <a:schemeClr val="bg2"/>
          </a:solidFill>
          <a:latin typeface="Chubb Publico Roman" panose="02040502060504060203" pitchFamily="18" charset="77"/>
          <a:ea typeface="+mj-ea"/>
          <a:cs typeface="+mj-cs"/>
        </a:defRPr>
      </a:lvl1pPr>
    </p:titleStyle>
    <p:bodyStyle>
      <a:lvl1pPr marL="0" indent="0" algn="l" defTabSz="685800" rtl="0" eaLnBrk="1" latinLnBrk="0" hangingPunct="1">
        <a:lnSpc>
          <a:spcPct val="100000"/>
        </a:lnSpc>
        <a:spcBef>
          <a:spcPts val="0"/>
        </a:spcBef>
        <a:buFontTx/>
        <a:buNone/>
        <a:defRPr sz="1100" b="0" i="0" kern="1200">
          <a:solidFill>
            <a:schemeClr val="bg2"/>
          </a:solidFill>
          <a:latin typeface="Chubb Publico Light" panose="02040302060504060203" pitchFamily="18" charset="77"/>
          <a:ea typeface="+mn-ea"/>
          <a:cs typeface="+mn-cs"/>
        </a:defRPr>
      </a:lvl1pPr>
      <a:lvl2pPr marL="0" indent="0" algn="l" defTabSz="685800" rtl="0" eaLnBrk="1" latinLnBrk="0" hangingPunct="1">
        <a:lnSpc>
          <a:spcPct val="100000"/>
        </a:lnSpc>
        <a:spcBef>
          <a:spcPts val="0"/>
        </a:spcBef>
        <a:buFontTx/>
        <a:buNone/>
        <a:defRPr sz="1100" b="0" i="0" kern="1200">
          <a:solidFill>
            <a:schemeClr val="bg2"/>
          </a:solidFill>
          <a:latin typeface="Chubb Publico Light" panose="02040302060504060203" pitchFamily="18" charset="77"/>
          <a:ea typeface="+mn-ea"/>
          <a:cs typeface="+mn-cs"/>
        </a:defRPr>
      </a:lvl2pPr>
      <a:lvl3pPr marL="0" indent="0" algn="l" defTabSz="685800" rtl="0" eaLnBrk="1" latinLnBrk="0" hangingPunct="1">
        <a:lnSpc>
          <a:spcPct val="100000"/>
        </a:lnSpc>
        <a:spcBef>
          <a:spcPts val="0"/>
        </a:spcBef>
        <a:buFontTx/>
        <a:buNone/>
        <a:defRPr sz="1100" b="0" i="0" kern="1200">
          <a:solidFill>
            <a:schemeClr val="bg2"/>
          </a:solidFill>
          <a:latin typeface="Chubb Publico Light" panose="02040302060504060203" pitchFamily="18" charset="77"/>
          <a:ea typeface="+mn-ea"/>
          <a:cs typeface="+mn-cs"/>
        </a:defRPr>
      </a:lvl3pPr>
      <a:lvl4pPr marL="0" indent="0" algn="l" defTabSz="685800" rtl="0" eaLnBrk="1" latinLnBrk="0" hangingPunct="1">
        <a:lnSpc>
          <a:spcPct val="100000"/>
        </a:lnSpc>
        <a:spcBef>
          <a:spcPts val="0"/>
        </a:spcBef>
        <a:buFontTx/>
        <a:buNone/>
        <a:defRPr sz="1100" b="0" i="0" kern="1200">
          <a:solidFill>
            <a:schemeClr val="bg2"/>
          </a:solidFill>
          <a:latin typeface="Chubb Publico Light" panose="02040302060504060203" pitchFamily="18" charset="77"/>
          <a:ea typeface="+mn-ea"/>
          <a:cs typeface="+mn-cs"/>
        </a:defRPr>
      </a:lvl4pPr>
      <a:lvl5pPr marL="0" indent="0" algn="l" defTabSz="685800" rtl="0" eaLnBrk="1" latinLnBrk="0" hangingPunct="1">
        <a:lnSpc>
          <a:spcPct val="100000"/>
        </a:lnSpc>
        <a:spcBef>
          <a:spcPts val="0"/>
        </a:spcBef>
        <a:buFontTx/>
        <a:buNone/>
        <a:defRPr sz="1100" b="0" i="0" kern="1200">
          <a:solidFill>
            <a:schemeClr val="bg2"/>
          </a:solidFill>
          <a:latin typeface="Chubb Publico Light" panose="02040302060504060203" pitchFamily="18" charset="77"/>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014" userDrawn="1">
          <p15:clr>
            <a:srgbClr val="F26B43"/>
          </p15:clr>
        </p15:guide>
        <p15:guide id="4" orient="horz" pos="300" userDrawn="1">
          <p15:clr>
            <a:srgbClr val="F26B43"/>
          </p15:clr>
        </p15:guide>
        <p15:guide id="5" pos="5534"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hyperlink" Target="http://chubb.com/digitalbusiness/na" TargetMode="Externa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openxmlformats.org/officeDocument/2006/relationships/hyperlink" Target="https://players.brightcove.net/818971943001/default_default/index.html?videoId=6211080705001" TargetMode="External"/><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11.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8C6C924-0566-0548-9617-C31F9F911076}"/>
              </a:ext>
            </a:extLst>
          </p:cNvPr>
          <p:cNvSpPr>
            <a:spLocks noGrp="1"/>
          </p:cNvSpPr>
          <p:nvPr>
            <p:ph type="body" sz="quarter" idx="13"/>
          </p:nvPr>
        </p:nvSpPr>
        <p:spPr/>
        <p:txBody>
          <a:bodyPr/>
          <a:lstStyle/>
          <a:p>
            <a:r>
              <a:rPr lang="en-US" dirty="0"/>
              <a:t>Introducing the </a:t>
            </a:r>
          </a:p>
          <a:p>
            <a:r>
              <a:rPr lang="en-US" dirty="0">
                <a:latin typeface="Chubb Publico Medium" panose="02040502060504060203" pitchFamily="18" charset="77"/>
              </a:rPr>
              <a:t>Digital business </a:t>
            </a:r>
          </a:p>
          <a:p>
            <a:r>
              <a:rPr lang="en-US" dirty="0">
                <a:latin typeface="Chubb Publico Medium" panose="02040502060504060203" pitchFamily="18" charset="77"/>
              </a:rPr>
              <a:t>accelerated </a:t>
            </a:r>
            <a:r>
              <a:rPr lang="en-US" dirty="0"/>
              <a:t>campaign</a:t>
            </a:r>
          </a:p>
        </p:txBody>
      </p:sp>
      <p:sp>
        <p:nvSpPr>
          <p:cNvPr id="3" name="Text Placeholder 2">
            <a:extLst>
              <a:ext uri="{FF2B5EF4-FFF2-40B4-BE49-F238E27FC236}">
                <a16:creationId xmlns:a16="http://schemas.microsoft.com/office/drawing/2014/main" id="{3B91D898-3A36-6740-97E8-A341070DD330}"/>
              </a:ext>
            </a:extLst>
          </p:cNvPr>
          <p:cNvSpPr>
            <a:spLocks noGrp="1"/>
          </p:cNvSpPr>
          <p:nvPr>
            <p:ph type="body" sz="quarter" idx="30"/>
          </p:nvPr>
        </p:nvSpPr>
        <p:spPr/>
        <p:txBody>
          <a:bodyPr/>
          <a:lstStyle/>
          <a:p>
            <a:r>
              <a:rPr lang="en-US" dirty="0"/>
              <a:t>&lt;Presenter Name&gt;  |  &lt;Month DD, YYYY&gt;</a:t>
            </a:r>
          </a:p>
        </p:txBody>
      </p:sp>
    </p:spTree>
    <p:extLst>
      <p:ext uri="{BB962C8B-B14F-4D97-AF65-F5344CB8AC3E}">
        <p14:creationId xmlns:p14="http://schemas.microsoft.com/office/powerpoint/2010/main" val="20685440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D46FC4E-0513-714E-90E8-3C488434A86C}"/>
              </a:ext>
            </a:extLst>
          </p:cNvPr>
          <p:cNvSpPr>
            <a:spLocks noGrp="1"/>
          </p:cNvSpPr>
          <p:nvPr>
            <p:ph type="body" sz="quarter" idx="15"/>
          </p:nvPr>
        </p:nvSpPr>
        <p:spPr>
          <a:xfrm>
            <a:off x="1095375" y="503238"/>
            <a:ext cx="3549650" cy="400050"/>
          </a:xfrm>
        </p:spPr>
        <p:txBody>
          <a:bodyPr/>
          <a:lstStyle/>
          <a:p>
            <a:r>
              <a:rPr lang="en-US" dirty="0"/>
              <a:t>Playing in the </a:t>
            </a:r>
          </a:p>
          <a:p>
            <a:r>
              <a:rPr lang="en-US" dirty="0"/>
              <a:t>global market</a:t>
            </a:r>
          </a:p>
        </p:txBody>
      </p:sp>
      <p:sp>
        <p:nvSpPr>
          <p:cNvPr id="3" name="Slide Number Placeholder 2">
            <a:extLst>
              <a:ext uri="{FF2B5EF4-FFF2-40B4-BE49-F238E27FC236}">
                <a16:creationId xmlns:a16="http://schemas.microsoft.com/office/drawing/2014/main" id="{E3D18669-D439-7D46-A9BD-F0F500A866F5}"/>
              </a:ext>
            </a:extLst>
          </p:cNvPr>
          <p:cNvSpPr>
            <a:spLocks noGrp="1"/>
          </p:cNvSpPr>
          <p:nvPr>
            <p:ph type="sldNum" sz="quarter" idx="4"/>
          </p:nvPr>
        </p:nvSpPr>
        <p:spPr>
          <a:xfrm rot="5400000">
            <a:off x="-73720" y="548580"/>
            <a:ext cx="360164" cy="212725"/>
          </a:xfrm>
        </p:spPr>
        <p:txBody>
          <a:bodyPr/>
          <a:lstStyle/>
          <a:p>
            <a:r>
              <a:rPr lang="en-US" dirty="0"/>
              <a:t>P</a:t>
            </a:r>
            <a:fld id="{7C933E7E-EEB7-3242-B8B0-CAE1452FB097}" type="slidenum">
              <a:rPr lang="en-US" smtClean="0"/>
              <a:pPr/>
              <a:t>10</a:t>
            </a:fld>
            <a:endParaRPr lang="en-US" dirty="0"/>
          </a:p>
        </p:txBody>
      </p:sp>
      <p:sp>
        <p:nvSpPr>
          <p:cNvPr id="4" name="Text Placeholder 3">
            <a:extLst>
              <a:ext uri="{FF2B5EF4-FFF2-40B4-BE49-F238E27FC236}">
                <a16:creationId xmlns:a16="http://schemas.microsoft.com/office/drawing/2014/main" id="{43598585-3F3C-3842-AEDE-EA206B2FAEF8}"/>
              </a:ext>
            </a:extLst>
          </p:cNvPr>
          <p:cNvSpPr>
            <a:spLocks noGrp="1"/>
          </p:cNvSpPr>
          <p:nvPr>
            <p:ph type="body" sz="quarter" idx="23"/>
          </p:nvPr>
        </p:nvSpPr>
        <p:spPr>
          <a:xfrm>
            <a:off x="823912" y="1900238"/>
            <a:ext cx="4577963" cy="2884487"/>
          </a:xfrm>
        </p:spPr>
        <p:txBody>
          <a:bodyPr/>
          <a:lstStyle/>
          <a:p>
            <a:r>
              <a:rPr lang="en-US" dirty="0"/>
              <a:t>Building opportunities across both literal and figurative borders by forming partnerships with other companies to build new products or services and commercial and social platforms to expand reach and capability.</a:t>
            </a:r>
          </a:p>
        </p:txBody>
      </p:sp>
      <p:sp>
        <p:nvSpPr>
          <p:cNvPr id="5" name="Text Placeholder 4">
            <a:extLst>
              <a:ext uri="{FF2B5EF4-FFF2-40B4-BE49-F238E27FC236}">
                <a16:creationId xmlns:a16="http://schemas.microsoft.com/office/drawing/2014/main" id="{2C34B0AA-FBFD-4741-B5B6-FBA5ABBA2B23}"/>
              </a:ext>
            </a:extLst>
          </p:cNvPr>
          <p:cNvSpPr>
            <a:spLocks noGrp="1"/>
          </p:cNvSpPr>
          <p:nvPr>
            <p:ph type="body" sz="quarter" idx="25"/>
          </p:nvPr>
        </p:nvSpPr>
        <p:spPr>
          <a:xfrm>
            <a:off x="479425" y="425450"/>
            <a:ext cx="615950" cy="477838"/>
          </a:xfrm>
        </p:spPr>
        <p:txBody>
          <a:bodyPr/>
          <a:lstStyle/>
          <a:p>
            <a:r>
              <a:rPr lang="en-US" dirty="0"/>
              <a:t>04</a:t>
            </a:r>
          </a:p>
        </p:txBody>
      </p:sp>
    </p:spTree>
    <p:extLst>
      <p:ext uri="{BB962C8B-B14F-4D97-AF65-F5344CB8AC3E}">
        <p14:creationId xmlns:p14="http://schemas.microsoft.com/office/powerpoint/2010/main" val="11484446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676D7E7-BA89-494C-B8D3-83ACF59ECC36}"/>
              </a:ext>
            </a:extLst>
          </p:cNvPr>
          <p:cNvSpPr>
            <a:spLocks noGrp="1"/>
          </p:cNvSpPr>
          <p:nvPr>
            <p:ph type="sldNum" sz="quarter" idx="4"/>
          </p:nvPr>
        </p:nvSpPr>
        <p:spPr>
          <a:xfrm rot="5400000">
            <a:off x="-73720" y="548580"/>
            <a:ext cx="360164" cy="212725"/>
          </a:xfrm>
        </p:spPr>
        <p:txBody>
          <a:bodyPr/>
          <a:lstStyle/>
          <a:p>
            <a:r>
              <a:rPr lang="en-US" dirty="0"/>
              <a:t>P</a:t>
            </a:r>
            <a:fld id="{7C933E7E-EEB7-3242-B8B0-CAE1452FB097}" type="slidenum">
              <a:rPr lang="en-US" smtClean="0"/>
              <a:pPr/>
              <a:t>11</a:t>
            </a:fld>
            <a:endParaRPr lang="en-US" dirty="0"/>
          </a:p>
        </p:txBody>
      </p:sp>
      <p:sp>
        <p:nvSpPr>
          <p:cNvPr id="3" name="Text Placeholder 2">
            <a:extLst>
              <a:ext uri="{FF2B5EF4-FFF2-40B4-BE49-F238E27FC236}">
                <a16:creationId xmlns:a16="http://schemas.microsoft.com/office/drawing/2014/main" id="{7A35D2CA-7A8A-1749-A140-F0C547AE8E36}"/>
              </a:ext>
            </a:extLst>
          </p:cNvPr>
          <p:cNvSpPr>
            <a:spLocks noGrp="1"/>
          </p:cNvSpPr>
          <p:nvPr>
            <p:ph type="body" sz="quarter" idx="23"/>
          </p:nvPr>
        </p:nvSpPr>
        <p:spPr>
          <a:xfrm>
            <a:off x="824399" y="1069200"/>
            <a:ext cx="2598069" cy="2317305"/>
          </a:xfrm>
        </p:spPr>
        <p:txBody>
          <a:bodyPr/>
          <a:lstStyle/>
          <a:p>
            <a:r>
              <a:rPr lang="en-US" dirty="0"/>
              <a:t>Setting</a:t>
            </a:r>
            <a:br>
              <a:rPr lang="en-US" dirty="0"/>
            </a:br>
            <a:r>
              <a:rPr lang="en-US" dirty="0">
                <a:latin typeface="Chubb Publico Medium" panose="02040502060504060203" pitchFamily="18" charset="77"/>
              </a:rPr>
              <a:t>the stage</a:t>
            </a:r>
          </a:p>
          <a:p>
            <a:pPr lvl="1"/>
            <a:endParaRPr lang="en-US" dirty="0"/>
          </a:p>
          <a:p>
            <a:pPr lvl="1"/>
            <a:r>
              <a:rPr lang="en-US" dirty="0"/>
              <a:t>After the outbreak of COVID-19, Accenture’s Consumer Pulse Survey (conducted post-COVID-19) shows a real shift in the attitudes of consumers and employees. This demands attention and action from business owners.</a:t>
            </a:r>
          </a:p>
        </p:txBody>
      </p:sp>
      <p:sp>
        <p:nvSpPr>
          <p:cNvPr id="4" name="Text Placeholder 3">
            <a:extLst>
              <a:ext uri="{FF2B5EF4-FFF2-40B4-BE49-F238E27FC236}">
                <a16:creationId xmlns:a16="http://schemas.microsoft.com/office/drawing/2014/main" id="{AB1CFA8F-74C7-E949-9F16-9A4299ED7BA6}"/>
              </a:ext>
            </a:extLst>
          </p:cNvPr>
          <p:cNvSpPr>
            <a:spLocks noGrp="1"/>
          </p:cNvSpPr>
          <p:nvPr>
            <p:ph type="body" sz="quarter" idx="29"/>
          </p:nvPr>
        </p:nvSpPr>
        <p:spPr>
          <a:xfrm>
            <a:off x="4587753" y="3925025"/>
            <a:ext cx="4197472" cy="751478"/>
          </a:xfrm>
        </p:spPr>
        <p:txBody>
          <a:bodyPr/>
          <a:lstStyle/>
          <a:p>
            <a:r>
              <a:rPr lang="en-US" dirty="0"/>
              <a:t>67% of consumers expect companies to “build back better” by investing in longer-term, sustainable, and fair solutions.</a:t>
            </a:r>
          </a:p>
        </p:txBody>
      </p:sp>
    </p:spTree>
    <p:extLst>
      <p:ext uri="{BB962C8B-B14F-4D97-AF65-F5344CB8AC3E}">
        <p14:creationId xmlns:p14="http://schemas.microsoft.com/office/powerpoint/2010/main" val="12943895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AA6A15E-C5ED-5F47-8803-589F82F5DC12}"/>
              </a:ext>
            </a:extLst>
          </p:cNvPr>
          <p:cNvSpPr>
            <a:spLocks noGrp="1"/>
          </p:cNvSpPr>
          <p:nvPr>
            <p:ph type="sldNum" sz="quarter" idx="4"/>
          </p:nvPr>
        </p:nvSpPr>
        <p:spPr/>
        <p:txBody>
          <a:bodyPr/>
          <a:lstStyle/>
          <a:p>
            <a:pPr algn="ctr"/>
            <a:r>
              <a:rPr lang="en-US" dirty="0"/>
              <a:t>P</a:t>
            </a:r>
            <a:fld id="{7C933E7E-EEB7-3242-B8B0-CAE1452FB097}" type="slidenum">
              <a:rPr lang="en-US" smtClean="0"/>
              <a:pPr algn="ctr"/>
              <a:t>12</a:t>
            </a:fld>
            <a:endParaRPr lang="en-US" dirty="0"/>
          </a:p>
        </p:txBody>
      </p:sp>
      <p:sp>
        <p:nvSpPr>
          <p:cNvPr id="3" name="Text Placeholder 2">
            <a:extLst>
              <a:ext uri="{FF2B5EF4-FFF2-40B4-BE49-F238E27FC236}">
                <a16:creationId xmlns:a16="http://schemas.microsoft.com/office/drawing/2014/main" id="{886CB69E-9D49-F748-ACF3-FF25777B7AA5}"/>
              </a:ext>
            </a:extLst>
          </p:cNvPr>
          <p:cNvSpPr>
            <a:spLocks noGrp="1"/>
          </p:cNvSpPr>
          <p:nvPr>
            <p:ph type="body" sz="quarter" idx="23"/>
          </p:nvPr>
        </p:nvSpPr>
        <p:spPr/>
        <p:txBody>
          <a:bodyPr/>
          <a:lstStyle/>
          <a:p>
            <a:r>
              <a:rPr lang="en-US" dirty="0"/>
              <a:t>Accelerated digital</a:t>
            </a:r>
            <a:br>
              <a:rPr lang="en-US" dirty="0"/>
            </a:br>
            <a:r>
              <a:rPr lang="en-US" dirty="0"/>
              <a:t>business can be </a:t>
            </a:r>
            <a:r>
              <a:rPr lang="en-US" dirty="0">
                <a:latin typeface="Chubb Publico Medium" panose="02040502060504060203" pitchFamily="18" charset="77"/>
              </a:rPr>
              <a:t>risky</a:t>
            </a:r>
          </a:p>
          <a:p>
            <a:pPr lvl="1"/>
            <a:r>
              <a:rPr lang="en-US" dirty="0"/>
              <a:t>The four themes identified in the research are</a:t>
            </a:r>
            <a:br>
              <a:rPr lang="en-US" dirty="0"/>
            </a:br>
            <a:r>
              <a:rPr lang="en-US" dirty="0"/>
              <a:t>solid foundations for operating in a post-pandemic environment. But before businesses can take advantage of new opportunities, they need to be aware of the exposures they might face.</a:t>
            </a:r>
          </a:p>
          <a:p>
            <a:pPr lvl="2"/>
            <a:r>
              <a:rPr lang="en-US" dirty="0"/>
              <a:t>That’s where the right partner comes in. </a:t>
            </a:r>
          </a:p>
        </p:txBody>
      </p:sp>
    </p:spTree>
    <p:extLst>
      <p:ext uri="{BB962C8B-B14F-4D97-AF65-F5344CB8AC3E}">
        <p14:creationId xmlns:p14="http://schemas.microsoft.com/office/powerpoint/2010/main" val="35591226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D9D901D-0DA7-5047-B115-43DDE6E5A810}"/>
              </a:ext>
            </a:extLst>
          </p:cNvPr>
          <p:cNvSpPr>
            <a:spLocks noGrp="1"/>
          </p:cNvSpPr>
          <p:nvPr>
            <p:ph type="body" sz="quarter" idx="15"/>
          </p:nvPr>
        </p:nvSpPr>
        <p:spPr/>
        <p:txBody>
          <a:bodyPr/>
          <a:lstStyle/>
          <a:p>
            <a:r>
              <a:rPr lang="en-US" dirty="0"/>
              <a:t>HOW CHUBB, BUSINESSES, AGENTS, AND BROKERS WORK TOGETHER </a:t>
            </a:r>
          </a:p>
        </p:txBody>
      </p:sp>
      <p:sp>
        <p:nvSpPr>
          <p:cNvPr id="3" name="Slide Number Placeholder 2">
            <a:extLst>
              <a:ext uri="{FF2B5EF4-FFF2-40B4-BE49-F238E27FC236}">
                <a16:creationId xmlns:a16="http://schemas.microsoft.com/office/drawing/2014/main" id="{D4E3476D-2D9F-6640-BA5F-D41D8AB91E87}"/>
              </a:ext>
            </a:extLst>
          </p:cNvPr>
          <p:cNvSpPr>
            <a:spLocks noGrp="1"/>
          </p:cNvSpPr>
          <p:nvPr>
            <p:ph type="sldNum" sz="quarter" idx="4"/>
          </p:nvPr>
        </p:nvSpPr>
        <p:spPr/>
        <p:txBody>
          <a:bodyPr/>
          <a:lstStyle/>
          <a:p>
            <a:pPr algn="ctr"/>
            <a:r>
              <a:rPr lang="en-US" dirty="0"/>
              <a:t>P</a:t>
            </a:r>
            <a:fld id="{7C933E7E-EEB7-3242-B8B0-CAE1452FB097}" type="slidenum">
              <a:rPr lang="en-US" smtClean="0"/>
              <a:pPr algn="ctr"/>
              <a:t>13</a:t>
            </a:fld>
            <a:endParaRPr lang="en-US" dirty="0"/>
          </a:p>
        </p:txBody>
      </p:sp>
      <p:sp>
        <p:nvSpPr>
          <p:cNvPr id="4" name="Text Placeholder 3">
            <a:extLst>
              <a:ext uri="{FF2B5EF4-FFF2-40B4-BE49-F238E27FC236}">
                <a16:creationId xmlns:a16="http://schemas.microsoft.com/office/drawing/2014/main" id="{9E5BBF9A-1AEF-C14F-8B5E-36E487135903}"/>
              </a:ext>
            </a:extLst>
          </p:cNvPr>
          <p:cNvSpPr>
            <a:spLocks noGrp="1"/>
          </p:cNvSpPr>
          <p:nvPr>
            <p:ph type="body" sz="quarter" idx="29"/>
          </p:nvPr>
        </p:nvSpPr>
        <p:spPr/>
        <p:txBody>
          <a:bodyPr/>
          <a:lstStyle/>
          <a:p>
            <a:r>
              <a:rPr lang="en-US" dirty="0"/>
              <a:t>01</a:t>
            </a:r>
          </a:p>
        </p:txBody>
      </p:sp>
      <p:sp>
        <p:nvSpPr>
          <p:cNvPr id="5" name="Text Placeholder 4">
            <a:extLst>
              <a:ext uri="{FF2B5EF4-FFF2-40B4-BE49-F238E27FC236}">
                <a16:creationId xmlns:a16="http://schemas.microsoft.com/office/drawing/2014/main" id="{D3B7D800-44A2-E043-9DB1-454C864CE985}"/>
              </a:ext>
            </a:extLst>
          </p:cNvPr>
          <p:cNvSpPr>
            <a:spLocks noGrp="1"/>
          </p:cNvSpPr>
          <p:nvPr>
            <p:ph type="body" sz="quarter" idx="30"/>
          </p:nvPr>
        </p:nvSpPr>
        <p:spPr/>
        <p:txBody>
          <a:bodyPr/>
          <a:lstStyle/>
          <a:p>
            <a:r>
              <a:rPr lang="en-US" dirty="0"/>
              <a:t>Inform</a:t>
            </a:r>
          </a:p>
        </p:txBody>
      </p:sp>
      <p:sp>
        <p:nvSpPr>
          <p:cNvPr id="6" name="Text Placeholder 5">
            <a:extLst>
              <a:ext uri="{FF2B5EF4-FFF2-40B4-BE49-F238E27FC236}">
                <a16:creationId xmlns:a16="http://schemas.microsoft.com/office/drawing/2014/main" id="{2A6A1775-380F-D14A-8092-62B2C2ADCAB1}"/>
              </a:ext>
            </a:extLst>
          </p:cNvPr>
          <p:cNvSpPr>
            <a:spLocks noGrp="1"/>
          </p:cNvSpPr>
          <p:nvPr>
            <p:ph type="body" sz="quarter" idx="31"/>
          </p:nvPr>
        </p:nvSpPr>
        <p:spPr/>
        <p:txBody>
          <a:bodyPr/>
          <a:lstStyle/>
          <a:p>
            <a:r>
              <a:rPr lang="en-US" dirty="0"/>
              <a:t>02</a:t>
            </a:r>
          </a:p>
        </p:txBody>
      </p:sp>
      <p:sp>
        <p:nvSpPr>
          <p:cNvPr id="7" name="Text Placeholder 6">
            <a:extLst>
              <a:ext uri="{FF2B5EF4-FFF2-40B4-BE49-F238E27FC236}">
                <a16:creationId xmlns:a16="http://schemas.microsoft.com/office/drawing/2014/main" id="{743B8423-E891-AD40-BEE9-A6C1FDFD916D}"/>
              </a:ext>
            </a:extLst>
          </p:cNvPr>
          <p:cNvSpPr>
            <a:spLocks noGrp="1"/>
          </p:cNvSpPr>
          <p:nvPr>
            <p:ph type="body" sz="quarter" idx="32"/>
          </p:nvPr>
        </p:nvSpPr>
        <p:spPr/>
        <p:txBody>
          <a:bodyPr/>
          <a:lstStyle/>
          <a:p>
            <a:r>
              <a:rPr lang="en-US" dirty="0"/>
              <a:t>Protect</a:t>
            </a:r>
          </a:p>
        </p:txBody>
      </p:sp>
      <p:sp>
        <p:nvSpPr>
          <p:cNvPr id="8" name="Text Placeholder 7">
            <a:extLst>
              <a:ext uri="{FF2B5EF4-FFF2-40B4-BE49-F238E27FC236}">
                <a16:creationId xmlns:a16="http://schemas.microsoft.com/office/drawing/2014/main" id="{4C832599-ECC4-A141-A5CD-AC96B7BB7977}"/>
              </a:ext>
            </a:extLst>
          </p:cNvPr>
          <p:cNvSpPr>
            <a:spLocks noGrp="1"/>
          </p:cNvSpPr>
          <p:nvPr>
            <p:ph type="body" sz="quarter" idx="33"/>
          </p:nvPr>
        </p:nvSpPr>
        <p:spPr/>
        <p:txBody>
          <a:bodyPr/>
          <a:lstStyle/>
          <a:p>
            <a:r>
              <a:rPr lang="en-US" dirty="0"/>
              <a:t>03</a:t>
            </a:r>
          </a:p>
        </p:txBody>
      </p:sp>
      <p:sp>
        <p:nvSpPr>
          <p:cNvPr id="9" name="Text Placeholder 8">
            <a:extLst>
              <a:ext uri="{FF2B5EF4-FFF2-40B4-BE49-F238E27FC236}">
                <a16:creationId xmlns:a16="http://schemas.microsoft.com/office/drawing/2014/main" id="{104D1D15-012E-7B40-B49C-5A02D7FBE007}"/>
              </a:ext>
            </a:extLst>
          </p:cNvPr>
          <p:cNvSpPr>
            <a:spLocks noGrp="1"/>
          </p:cNvSpPr>
          <p:nvPr>
            <p:ph type="body" sz="quarter" idx="34"/>
          </p:nvPr>
        </p:nvSpPr>
        <p:spPr/>
        <p:txBody>
          <a:bodyPr/>
          <a:lstStyle/>
          <a:p>
            <a:r>
              <a:rPr lang="en-US" dirty="0"/>
              <a:t>Plan</a:t>
            </a:r>
          </a:p>
        </p:txBody>
      </p:sp>
      <p:sp>
        <p:nvSpPr>
          <p:cNvPr id="10" name="Text Placeholder 9">
            <a:extLst>
              <a:ext uri="{FF2B5EF4-FFF2-40B4-BE49-F238E27FC236}">
                <a16:creationId xmlns:a16="http://schemas.microsoft.com/office/drawing/2014/main" id="{E7B5A2F0-6873-C04C-8CDB-4AC00150112C}"/>
              </a:ext>
            </a:extLst>
          </p:cNvPr>
          <p:cNvSpPr>
            <a:spLocks noGrp="1"/>
          </p:cNvSpPr>
          <p:nvPr>
            <p:ph type="body" sz="quarter" idx="35"/>
          </p:nvPr>
        </p:nvSpPr>
        <p:spPr/>
        <p:txBody>
          <a:bodyPr/>
          <a:lstStyle/>
          <a:p>
            <a:r>
              <a:rPr lang="en-US" dirty="0"/>
              <a:t>04</a:t>
            </a:r>
          </a:p>
        </p:txBody>
      </p:sp>
      <p:sp>
        <p:nvSpPr>
          <p:cNvPr id="11" name="Text Placeholder 10">
            <a:extLst>
              <a:ext uri="{FF2B5EF4-FFF2-40B4-BE49-F238E27FC236}">
                <a16:creationId xmlns:a16="http://schemas.microsoft.com/office/drawing/2014/main" id="{3EDB5898-60A4-1C49-BA7B-515890DF804C}"/>
              </a:ext>
            </a:extLst>
          </p:cNvPr>
          <p:cNvSpPr>
            <a:spLocks noGrp="1"/>
          </p:cNvSpPr>
          <p:nvPr>
            <p:ph type="body" sz="quarter" idx="36"/>
          </p:nvPr>
        </p:nvSpPr>
        <p:spPr/>
        <p:txBody>
          <a:bodyPr/>
          <a:lstStyle/>
          <a:p>
            <a:r>
              <a:rPr lang="en-US" dirty="0"/>
              <a:t>Future-proof</a:t>
            </a:r>
          </a:p>
        </p:txBody>
      </p:sp>
    </p:spTree>
    <p:extLst>
      <p:ext uri="{BB962C8B-B14F-4D97-AF65-F5344CB8AC3E}">
        <p14:creationId xmlns:p14="http://schemas.microsoft.com/office/powerpoint/2010/main" val="35707150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5A4B657-7365-304B-8B61-24CD962D5458}"/>
              </a:ext>
            </a:extLst>
          </p:cNvPr>
          <p:cNvSpPr>
            <a:spLocks noGrp="1"/>
          </p:cNvSpPr>
          <p:nvPr>
            <p:ph type="body" sz="quarter" idx="15"/>
          </p:nvPr>
        </p:nvSpPr>
        <p:spPr/>
        <p:txBody>
          <a:bodyPr/>
          <a:lstStyle/>
          <a:p>
            <a:r>
              <a:rPr lang="en-US" dirty="0"/>
              <a:t>HOW CHUBB, BUSINESSES, AGENTS, AND BROKERS WORK TOGETHER</a:t>
            </a:r>
          </a:p>
        </p:txBody>
      </p:sp>
      <p:sp>
        <p:nvSpPr>
          <p:cNvPr id="3" name="Slide Number Placeholder 2">
            <a:extLst>
              <a:ext uri="{FF2B5EF4-FFF2-40B4-BE49-F238E27FC236}">
                <a16:creationId xmlns:a16="http://schemas.microsoft.com/office/drawing/2014/main" id="{55FE59EC-F7EA-704B-A15E-6767C90B7DB5}"/>
              </a:ext>
            </a:extLst>
          </p:cNvPr>
          <p:cNvSpPr>
            <a:spLocks noGrp="1"/>
          </p:cNvSpPr>
          <p:nvPr>
            <p:ph type="sldNum" sz="quarter" idx="4"/>
          </p:nvPr>
        </p:nvSpPr>
        <p:spPr/>
        <p:txBody>
          <a:bodyPr/>
          <a:lstStyle/>
          <a:p>
            <a:pPr algn="ctr"/>
            <a:r>
              <a:rPr lang="en-US" dirty="0"/>
              <a:t>P</a:t>
            </a:r>
            <a:fld id="{7C933E7E-EEB7-3242-B8B0-CAE1452FB097}" type="slidenum">
              <a:rPr lang="en-US" smtClean="0"/>
              <a:pPr algn="ctr"/>
              <a:t>14</a:t>
            </a:fld>
            <a:endParaRPr lang="en-US" dirty="0"/>
          </a:p>
        </p:txBody>
      </p:sp>
      <p:sp>
        <p:nvSpPr>
          <p:cNvPr id="4" name="Text Placeholder 3">
            <a:extLst>
              <a:ext uri="{FF2B5EF4-FFF2-40B4-BE49-F238E27FC236}">
                <a16:creationId xmlns:a16="http://schemas.microsoft.com/office/drawing/2014/main" id="{0628980F-E5A6-334C-89B4-849EADDD19F4}"/>
              </a:ext>
            </a:extLst>
          </p:cNvPr>
          <p:cNvSpPr>
            <a:spLocks noGrp="1"/>
          </p:cNvSpPr>
          <p:nvPr>
            <p:ph type="body" sz="quarter" idx="23"/>
          </p:nvPr>
        </p:nvSpPr>
        <p:spPr/>
        <p:txBody>
          <a:bodyPr/>
          <a:lstStyle/>
          <a:p>
            <a:r>
              <a:rPr lang="en-US" dirty="0"/>
              <a:t>Inform</a:t>
            </a:r>
          </a:p>
          <a:p>
            <a:pPr lvl="1"/>
            <a:r>
              <a:rPr lang="en-US" dirty="0"/>
              <a:t>Chubb’s research is available to brokers and agents, providing exclusive insight into the risks and opportunities that businesses face when digital business is accelerated. This knowledge is an essential foundation for operating and evolving with confidence.</a:t>
            </a:r>
          </a:p>
        </p:txBody>
      </p:sp>
    </p:spTree>
    <p:extLst>
      <p:ext uri="{BB962C8B-B14F-4D97-AF65-F5344CB8AC3E}">
        <p14:creationId xmlns:p14="http://schemas.microsoft.com/office/powerpoint/2010/main" val="3721373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A26F048-8B90-E949-9F59-488E96BEC255}"/>
              </a:ext>
            </a:extLst>
          </p:cNvPr>
          <p:cNvSpPr>
            <a:spLocks noGrp="1"/>
          </p:cNvSpPr>
          <p:nvPr>
            <p:ph type="body" sz="quarter" idx="15"/>
          </p:nvPr>
        </p:nvSpPr>
        <p:spPr/>
        <p:txBody>
          <a:bodyPr/>
          <a:lstStyle/>
          <a:p>
            <a:r>
              <a:rPr lang="en-US" dirty="0"/>
              <a:t>HOW CHUBB, BUSINESSES, AGENTS, AND BROKERS WORK TOGETHER</a:t>
            </a:r>
          </a:p>
        </p:txBody>
      </p:sp>
      <p:sp>
        <p:nvSpPr>
          <p:cNvPr id="3" name="Slide Number Placeholder 2">
            <a:extLst>
              <a:ext uri="{FF2B5EF4-FFF2-40B4-BE49-F238E27FC236}">
                <a16:creationId xmlns:a16="http://schemas.microsoft.com/office/drawing/2014/main" id="{E840E146-98AD-D24F-950B-A0F0B1080F3D}"/>
              </a:ext>
            </a:extLst>
          </p:cNvPr>
          <p:cNvSpPr>
            <a:spLocks noGrp="1"/>
          </p:cNvSpPr>
          <p:nvPr>
            <p:ph type="sldNum" sz="quarter" idx="4"/>
          </p:nvPr>
        </p:nvSpPr>
        <p:spPr/>
        <p:txBody>
          <a:bodyPr/>
          <a:lstStyle/>
          <a:p>
            <a:pPr algn="ctr"/>
            <a:r>
              <a:rPr lang="en-US" dirty="0"/>
              <a:t>P</a:t>
            </a:r>
            <a:fld id="{7C933E7E-EEB7-3242-B8B0-CAE1452FB097}" type="slidenum">
              <a:rPr lang="en-US" smtClean="0"/>
              <a:pPr algn="ctr"/>
              <a:t>15</a:t>
            </a:fld>
            <a:endParaRPr lang="en-US" dirty="0"/>
          </a:p>
        </p:txBody>
      </p:sp>
      <p:sp>
        <p:nvSpPr>
          <p:cNvPr id="4" name="Text Placeholder 3">
            <a:extLst>
              <a:ext uri="{FF2B5EF4-FFF2-40B4-BE49-F238E27FC236}">
                <a16:creationId xmlns:a16="http://schemas.microsoft.com/office/drawing/2014/main" id="{CF131126-5073-4740-B8F0-B5D99E3A4AB6}"/>
              </a:ext>
            </a:extLst>
          </p:cNvPr>
          <p:cNvSpPr>
            <a:spLocks noGrp="1"/>
          </p:cNvSpPr>
          <p:nvPr>
            <p:ph type="body" sz="quarter" idx="23"/>
          </p:nvPr>
        </p:nvSpPr>
        <p:spPr>
          <a:xfrm>
            <a:off x="824399" y="1069200"/>
            <a:ext cx="6008663" cy="2517603"/>
          </a:xfrm>
        </p:spPr>
        <p:txBody>
          <a:bodyPr/>
          <a:lstStyle/>
          <a:p>
            <a:r>
              <a:rPr lang="en-US" dirty="0"/>
              <a:t>Protect</a:t>
            </a:r>
          </a:p>
          <a:p>
            <a:pPr lvl="1"/>
            <a:r>
              <a:rPr lang="en-US" dirty="0"/>
              <a:t>With a thorough understanding of the risks, brokers and agents can work with businesses to spot any areas where their existing coverage may not be up to scratch. And once insurance gaps are identified, Chubb can provide insurance solutions to fill them.</a:t>
            </a:r>
          </a:p>
        </p:txBody>
      </p:sp>
    </p:spTree>
    <p:extLst>
      <p:ext uri="{BB962C8B-B14F-4D97-AF65-F5344CB8AC3E}">
        <p14:creationId xmlns:p14="http://schemas.microsoft.com/office/powerpoint/2010/main" val="14439609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F4F4372-2FAD-CA44-BF05-628B10727672}"/>
              </a:ext>
            </a:extLst>
          </p:cNvPr>
          <p:cNvSpPr>
            <a:spLocks noGrp="1"/>
          </p:cNvSpPr>
          <p:nvPr>
            <p:ph type="body" sz="quarter" idx="15"/>
          </p:nvPr>
        </p:nvSpPr>
        <p:spPr/>
        <p:txBody>
          <a:bodyPr/>
          <a:lstStyle/>
          <a:p>
            <a:r>
              <a:rPr lang="en-US" dirty="0"/>
              <a:t>HOW CHUBB, BUSINESSES, AGENTS, AND BROKERS WORK TOGETHER</a:t>
            </a:r>
          </a:p>
        </p:txBody>
      </p:sp>
      <p:sp>
        <p:nvSpPr>
          <p:cNvPr id="3" name="Slide Number Placeholder 2">
            <a:extLst>
              <a:ext uri="{FF2B5EF4-FFF2-40B4-BE49-F238E27FC236}">
                <a16:creationId xmlns:a16="http://schemas.microsoft.com/office/drawing/2014/main" id="{418CE509-4A48-3048-91B7-6C20E3E8284A}"/>
              </a:ext>
            </a:extLst>
          </p:cNvPr>
          <p:cNvSpPr>
            <a:spLocks noGrp="1"/>
          </p:cNvSpPr>
          <p:nvPr>
            <p:ph type="sldNum" sz="quarter" idx="4"/>
          </p:nvPr>
        </p:nvSpPr>
        <p:spPr/>
        <p:txBody>
          <a:bodyPr/>
          <a:lstStyle/>
          <a:p>
            <a:pPr algn="ctr"/>
            <a:r>
              <a:rPr lang="en-US" dirty="0"/>
              <a:t>P</a:t>
            </a:r>
            <a:fld id="{7C933E7E-EEB7-3242-B8B0-CAE1452FB097}" type="slidenum">
              <a:rPr lang="en-US" smtClean="0"/>
              <a:pPr algn="ctr"/>
              <a:t>16</a:t>
            </a:fld>
            <a:endParaRPr lang="en-US" dirty="0"/>
          </a:p>
        </p:txBody>
      </p:sp>
      <p:sp>
        <p:nvSpPr>
          <p:cNvPr id="4" name="Text Placeholder 3">
            <a:extLst>
              <a:ext uri="{FF2B5EF4-FFF2-40B4-BE49-F238E27FC236}">
                <a16:creationId xmlns:a16="http://schemas.microsoft.com/office/drawing/2014/main" id="{D5D83434-F12B-E440-8DC3-B7769FC1DF58}"/>
              </a:ext>
            </a:extLst>
          </p:cNvPr>
          <p:cNvSpPr>
            <a:spLocks noGrp="1"/>
          </p:cNvSpPr>
          <p:nvPr>
            <p:ph type="body" sz="quarter" idx="23"/>
          </p:nvPr>
        </p:nvSpPr>
        <p:spPr/>
        <p:txBody>
          <a:bodyPr/>
          <a:lstStyle/>
          <a:p>
            <a:r>
              <a:rPr lang="en-US" dirty="0"/>
              <a:t>Plan</a:t>
            </a:r>
          </a:p>
          <a:p>
            <a:pPr lvl="1"/>
            <a:r>
              <a:rPr lang="en-US" dirty="0"/>
              <a:t>Covering existing insurance gaps is an essential first</a:t>
            </a:r>
            <a:br>
              <a:rPr lang="en-US" dirty="0"/>
            </a:br>
            <a:r>
              <a:rPr lang="en-US" dirty="0"/>
              <a:t>step, but an accelerated transition to digital also presents opportunities businesses might not be taking advantage</a:t>
            </a:r>
            <a:br>
              <a:rPr lang="en-US" dirty="0"/>
            </a:br>
            <a:r>
              <a:rPr lang="en-US" dirty="0"/>
              <a:t>of. With the right coverage, businesses can look beyond</a:t>
            </a:r>
            <a:br>
              <a:rPr lang="en-US" dirty="0"/>
            </a:br>
            <a:r>
              <a:rPr lang="en-US" dirty="0"/>
              <a:t>the present and plan for the future.</a:t>
            </a:r>
          </a:p>
        </p:txBody>
      </p:sp>
    </p:spTree>
    <p:extLst>
      <p:ext uri="{BB962C8B-B14F-4D97-AF65-F5344CB8AC3E}">
        <p14:creationId xmlns:p14="http://schemas.microsoft.com/office/powerpoint/2010/main" val="37009747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A7B19C0-E780-A34F-B130-4C10772C4456}"/>
              </a:ext>
            </a:extLst>
          </p:cNvPr>
          <p:cNvSpPr>
            <a:spLocks noGrp="1"/>
          </p:cNvSpPr>
          <p:nvPr>
            <p:ph type="body" sz="quarter" idx="15"/>
          </p:nvPr>
        </p:nvSpPr>
        <p:spPr/>
        <p:txBody>
          <a:bodyPr/>
          <a:lstStyle/>
          <a:p>
            <a:r>
              <a:rPr lang="en-US" dirty="0"/>
              <a:t>HOW CHUBB, BUSINESSES, AGENTS, AND BROKERS WORK TOGETHER</a:t>
            </a:r>
          </a:p>
        </p:txBody>
      </p:sp>
      <p:sp>
        <p:nvSpPr>
          <p:cNvPr id="3" name="Slide Number Placeholder 2">
            <a:extLst>
              <a:ext uri="{FF2B5EF4-FFF2-40B4-BE49-F238E27FC236}">
                <a16:creationId xmlns:a16="http://schemas.microsoft.com/office/drawing/2014/main" id="{CA9371ED-3F07-DD47-9AD9-1E48CD6E5959}"/>
              </a:ext>
            </a:extLst>
          </p:cNvPr>
          <p:cNvSpPr>
            <a:spLocks noGrp="1"/>
          </p:cNvSpPr>
          <p:nvPr>
            <p:ph type="sldNum" sz="quarter" idx="4"/>
          </p:nvPr>
        </p:nvSpPr>
        <p:spPr/>
        <p:txBody>
          <a:bodyPr/>
          <a:lstStyle/>
          <a:p>
            <a:pPr algn="ctr"/>
            <a:r>
              <a:rPr lang="en-US" dirty="0"/>
              <a:t>P</a:t>
            </a:r>
            <a:fld id="{7C933E7E-EEB7-3242-B8B0-CAE1452FB097}" type="slidenum">
              <a:rPr lang="en-US" smtClean="0"/>
              <a:pPr algn="ctr"/>
              <a:t>17</a:t>
            </a:fld>
            <a:endParaRPr lang="en-US" dirty="0"/>
          </a:p>
        </p:txBody>
      </p:sp>
      <p:sp>
        <p:nvSpPr>
          <p:cNvPr id="4" name="Text Placeholder 3">
            <a:extLst>
              <a:ext uri="{FF2B5EF4-FFF2-40B4-BE49-F238E27FC236}">
                <a16:creationId xmlns:a16="http://schemas.microsoft.com/office/drawing/2014/main" id="{29DAECC0-C297-F840-A827-9F7BC1A39652}"/>
              </a:ext>
            </a:extLst>
          </p:cNvPr>
          <p:cNvSpPr>
            <a:spLocks noGrp="1"/>
          </p:cNvSpPr>
          <p:nvPr>
            <p:ph type="body" sz="quarter" idx="23"/>
          </p:nvPr>
        </p:nvSpPr>
        <p:spPr>
          <a:xfrm>
            <a:off x="824400" y="1070328"/>
            <a:ext cx="5127668" cy="2517603"/>
          </a:xfrm>
        </p:spPr>
        <p:txBody>
          <a:bodyPr/>
          <a:lstStyle/>
          <a:p>
            <a:r>
              <a:rPr lang="en-US" dirty="0"/>
              <a:t>Future-proof</a:t>
            </a:r>
          </a:p>
          <a:p>
            <a:pPr lvl="1"/>
            <a:r>
              <a:rPr lang="en-US" dirty="0"/>
              <a:t>Strong relationships are more important than ever.</a:t>
            </a:r>
            <a:br>
              <a:rPr lang="en-US" dirty="0"/>
            </a:br>
            <a:r>
              <a:rPr lang="en-US" dirty="0"/>
              <a:t>In partnership with brokers and agents, Chubb</a:t>
            </a:r>
            <a:br>
              <a:rPr lang="en-US" dirty="0"/>
            </a:br>
            <a:r>
              <a:rPr lang="en-US" dirty="0"/>
              <a:t>is always identifying new and emerging risks, and</a:t>
            </a:r>
            <a:br>
              <a:rPr lang="en-US" dirty="0"/>
            </a:br>
            <a:r>
              <a:rPr lang="en-US" dirty="0"/>
              <a:t>developing solutions to allow businesses to stay</a:t>
            </a:r>
            <a:br>
              <a:rPr lang="en-US" dirty="0"/>
            </a:br>
            <a:r>
              <a:rPr lang="en-US" dirty="0"/>
              <a:t>focused on their operations.</a:t>
            </a:r>
          </a:p>
        </p:txBody>
      </p:sp>
    </p:spTree>
    <p:extLst>
      <p:ext uri="{BB962C8B-B14F-4D97-AF65-F5344CB8AC3E}">
        <p14:creationId xmlns:p14="http://schemas.microsoft.com/office/powerpoint/2010/main" val="15784742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5255254-7966-904D-A384-AA0C65F55572}"/>
              </a:ext>
            </a:extLst>
          </p:cNvPr>
          <p:cNvSpPr>
            <a:spLocks noGrp="1"/>
          </p:cNvSpPr>
          <p:nvPr>
            <p:ph type="sldNum" sz="quarter" idx="4"/>
          </p:nvPr>
        </p:nvSpPr>
        <p:spPr/>
        <p:txBody>
          <a:bodyPr/>
          <a:lstStyle/>
          <a:p>
            <a:pPr algn="ctr"/>
            <a:r>
              <a:rPr lang="en-US" dirty="0"/>
              <a:t>P</a:t>
            </a:r>
            <a:fld id="{7C933E7E-EEB7-3242-B8B0-CAE1452FB097}" type="slidenum">
              <a:rPr lang="en-US" smtClean="0"/>
              <a:pPr algn="ctr"/>
              <a:t>18</a:t>
            </a:fld>
            <a:endParaRPr lang="en-US" dirty="0"/>
          </a:p>
        </p:txBody>
      </p:sp>
      <p:sp>
        <p:nvSpPr>
          <p:cNvPr id="3" name="Text Placeholder 2">
            <a:extLst>
              <a:ext uri="{FF2B5EF4-FFF2-40B4-BE49-F238E27FC236}">
                <a16:creationId xmlns:a16="http://schemas.microsoft.com/office/drawing/2014/main" id="{42D1546D-270C-8C40-BA4A-705E1C94765E}"/>
              </a:ext>
            </a:extLst>
          </p:cNvPr>
          <p:cNvSpPr>
            <a:spLocks noGrp="1"/>
          </p:cNvSpPr>
          <p:nvPr>
            <p:ph type="body" sz="quarter" idx="23"/>
          </p:nvPr>
        </p:nvSpPr>
        <p:spPr/>
        <p:txBody>
          <a:bodyPr/>
          <a:lstStyle/>
          <a:p>
            <a:r>
              <a:rPr lang="en-US" dirty="0"/>
              <a:t>Matching </a:t>
            </a:r>
            <a:r>
              <a:rPr lang="en-US" dirty="0">
                <a:latin typeface="Chubb Publico Medium" panose="02040502060504060203" pitchFamily="18" charset="77"/>
              </a:rPr>
              <a:t>opportunities to business risks</a:t>
            </a:r>
          </a:p>
          <a:p>
            <a:pPr lvl="2"/>
            <a:endParaRPr lang="en-US" dirty="0"/>
          </a:p>
          <a:p>
            <a:pPr lvl="1"/>
            <a:r>
              <a:rPr lang="en-US" dirty="0"/>
              <a:t>To make sure businesses get the right coverage, it’s a good first step to match some of the most common exposures to the relevant Chubb solutions. </a:t>
            </a:r>
          </a:p>
        </p:txBody>
      </p:sp>
    </p:spTree>
    <p:extLst>
      <p:ext uri="{BB962C8B-B14F-4D97-AF65-F5344CB8AC3E}">
        <p14:creationId xmlns:p14="http://schemas.microsoft.com/office/powerpoint/2010/main" val="42021933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D606405-A5BE-1049-88BE-36579782DD32}"/>
              </a:ext>
            </a:extLst>
          </p:cNvPr>
          <p:cNvSpPr>
            <a:spLocks noGrp="1"/>
          </p:cNvSpPr>
          <p:nvPr>
            <p:ph type="body" sz="quarter" idx="15"/>
          </p:nvPr>
        </p:nvSpPr>
        <p:spPr>
          <a:xfrm>
            <a:off x="476626" y="471684"/>
            <a:ext cx="4768574" cy="180083"/>
          </a:xfrm>
        </p:spPr>
        <p:txBody>
          <a:bodyPr/>
          <a:lstStyle/>
          <a:p>
            <a:r>
              <a:rPr lang="en-US" dirty="0"/>
              <a:t>Matching opportunities to business risks</a:t>
            </a:r>
          </a:p>
        </p:txBody>
      </p:sp>
      <p:sp>
        <p:nvSpPr>
          <p:cNvPr id="3" name="Slide Number Placeholder 2">
            <a:extLst>
              <a:ext uri="{FF2B5EF4-FFF2-40B4-BE49-F238E27FC236}">
                <a16:creationId xmlns:a16="http://schemas.microsoft.com/office/drawing/2014/main" id="{6D98B264-3C01-094C-9E1E-916AC8526C09}"/>
              </a:ext>
            </a:extLst>
          </p:cNvPr>
          <p:cNvSpPr>
            <a:spLocks noGrp="1"/>
          </p:cNvSpPr>
          <p:nvPr>
            <p:ph type="sldNum" sz="quarter" idx="4"/>
          </p:nvPr>
        </p:nvSpPr>
        <p:spPr>
          <a:xfrm rot="5400000">
            <a:off x="-73720" y="548580"/>
            <a:ext cx="360164" cy="212725"/>
          </a:xfrm>
        </p:spPr>
        <p:txBody>
          <a:bodyPr/>
          <a:lstStyle/>
          <a:p>
            <a:r>
              <a:rPr lang="en-US" dirty="0"/>
              <a:t>P</a:t>
            </a:r>
            <a:fld id="{7C933E7E-EEB7-3242-B8B0-CAE1452FB097}" type="slidenum">
              <a:rPr lang="en-US" smtClean="0"/>
              <a:pPr/>
              <a:t>19</a:t>
            </a:fld>
            <a:endParaRPr lang="en-US" dirty="0"/>
          </a:p>
        </p:txBody>
      </p:sp>
      <p:sp>
        <p:nvSpPr>
          <p:cNvPr id="4" name="Text Placeholder 3">
            <a:extLst>
              <a:ext uri="{FF2B5EF4-FFF2-40B4-BE49-F238E27FC236}">
                <a16:creationId xmlns:a16="http://schemas.microsoft.com/office/drawing/2014/main" id="{8C870A58-D295-5048-9755-C7D89CB65F7B}"/>
              </a:ext>
            </a:extLst>
          </p:cNvPr>
          <p:cNvSpPr>
            <a:spLocks noGrp="1"/>
          </p:cNvSpPr>
          <p:nvPr>
            <p:ph type="body" sz="quarter" idx="23"/>
          </p:nvPr>
        </p:nvSpPr>
        <p:spPr>
          <a:xfrm>
            <a:off x="824399" y="1019528"/>
            <a:ext cx="6143667" cy="455789"/>
          </a:xfrm>
        </p:spPr>
        <p:txBody>
          <a:bodyPr/>
          <a:lstStyle/>
          <a:p>
            <a:r>
              <a:rPr lang="en-US" dirty="0"/>
              <a:t>The risks of navigating digital-first communications</a:t>
            </a:r>
          </a:p>
        </p:txBody>
      </p:sp>
      <p:graphicFrame>
        <p:nvGraphicFramePr>
          <p:cNvPr id="41" name="Table 41">
            <a:extLst>
              <a:ext uri="{FF2B5EF4-FFF2-40B4-BE49-F238E27FC236}">
                <a16:creationId xmlns:a16="http://schemas.microsoft.com/office/drawing/2014/main" id="{CED67B8A-484C-8446-A809-1E742193423E}"/>
              </a:ext>
            </a:extLst>
          </p:cNvPr>
          <p:cNvGraphicFramePr>
            <a:graphicFrameLocks noGrp="1"/>
          </p:cNvGraphicFramePr>
          <p:nvPr>
            <p:ph sz="quarter" idx="25"/>
            <p:extLst>
              <p:ext uri="{D42A27DB-BD31-4B8C-83A1-F6EECF244321}">
                <p14:modId xmlns:p14="http://schemas.microsoft.com/office/powerpoint/2010/main" val="452198862"/>
              </p:ext>
            </p:extLst>
          </p:nvPr>
        </p:nvGraphicFramePr>
        <p:xfrm>
          <a:off x="823913" y="1568450"/>
          <a:ext cx="6091199" cy="2531750"/>
        </p:xfrm>
        <a:graphic>
          <a:graphicData uri="http://schemas.openxmlformats.org/drawingml/2006/table">
            <a:tbl>
              <a:tblPr firstRow="1" bandRow="1">
                <a:tableStyleId>{5C22544A-7EE6-4342-B048-85BDC9FD1C3A}</a:tableStyleId>
              </a:tblPr>
              <a:tblGrid>
                <a:gridCol w="2818951">
                  <a:extLst>
                    <a:ext uri="{9D8B030D-6E8A-4147-A177-3AD203B41FA5}">
                      <a16:colId xmlns:a16="http://schemas.microsoft.com/office/drawing/2014/main" val="192534694"/>
                    </a:ext>
                  </a:extLst>
                </a:gridCol>
                <a:gridCol w="818062">
                  <a:extLst>
                    <a:ext uri="{9D8B030D-6E8A-4147-A177-3AD203B41FA5}">
                      <a16:colId xmlns:a16="http://schemas.microsoft.com/office/drawing/2014/main" val="1936212744"/>
                    </a:ext>
                  </a:extLst>
                </a:gridCol>
                <a:gridCol w="818062">
                  <a:extLst>
                    <a:ext uri="{9D8B030D-6E8A-4147-A177-3AD203B41FA5}">
                      <a16:colId xmlns:a16="http://schemas.microsoft.com/office/drawing/2014/main" val="3312239387"/>
                    </a:ext>
                  </a:extLst>
                </a:gridCol>
                <a:gridCol w="818062">
                  <a:extLst>
                    <a:ext uri="{9D8B030D-6E8A-4147-A177-3AD203B41FA5}">
                      <a16:colId xmlns:a16="http://schemas.microsoft.com/office/drawing/2014/main" val="2432261442"/>
                    </a:ext>
                  </a:extLst>
                </a:gridCol>
                <a:gridCol w="818062">
                  <a:extLst>
                    <a:ext uri="{9D8B030D-6E8A-4147-A177-3AD203B41FA5}">
                      <a16:colId xmlns:a16="http://schemas.microsoft.com/office/drawing/2014/main" val="4246300835"/>
                    </a:ext>
                  </a:extLst>
                </a:gridCol>
              </a:tblGrid>
              <a:tr h="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800" b="0" i="0" kern="1200" dirty="0">
                          <a:solidFill>
                            <a:schemeClr val="bg1"/>
                          </a:solidFill>
                          <a:effectLst/>
                          <a:latin typeface="Chubb Publico Roman" panose="02040502060504060203" pitchFamily="18" charset="77"/>
                          <a:ea typeface="+mn-ea"/>
                          <a:cs typeface="+mn-cs"/>
                        </a:rPr>
                        <a:t>Potential business risks</a:t>
                      </a:r>
                    </a:p>
                  </a:txBody>
                  <a:tcPr marL="36000" marR="36000" marT="36000" marB="36000">
                    <a:lnL w="12700" cmpd="sng">
                      <a:noFill/>
                    </a:lnL>
                    <a:lnR w="6350" cap="flat" cmpd="sng" algn="ctr">
                      <a:noFill/>
                      <a:prstDash val="solid"/>
                      <a:round/>
                      <a:headEnd type="none" w="med" len="med"/>
                      <a:tailEnd type="none" w="med" len="med"/>
                    </a:lnR>
                    <a:lnT w="12700" cmpd="sng">
                      <a:noFill/>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gridSpan="4">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700" b="0" i="0" kern="1200" dirty="0">
                          <a:solidFill>
                            <a:schemeClr val="bg1"/>
                          </a:solidFill>
                          <a:effectLst/>
                          <a:latin typeface="Chubb Publico Roman" panose="02040502060504060203" pitchFamily="18" charset="77"/>
                          <a:ea typeface="+mn-ea"/>
                          <a:cs typeface="+mn-cs"/>
                        </a:rPr>
                        <a:t>Chubb insurance products and services to consider</a:t>
                      </a:r>
                    </a:p>
                  </a:txBody>
                  <a:tcPr marL="0" marR="36000" marT="36000" marB="36000">
                    <a:lnL w="6350" cap="flat" cmpd="sng" algn="ctr">
                      <a:noFill/>
                      <a:prstDash val="solid"/>
                      <a:round/>
                      <a:headEnd type="none" w="med" len="med"/>
                      <a:tailEnd type="none" w="med" len="med"/>
                    </a:lnL>
                    <a:lnR w="12700" cmpd="sng">
                      <a:noFill/>
                    </a:lnR>
                    <a:lnT w="12700" cmpd="sng">
                      <a:noFill/>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hMerge="1">
                  <a:txBody>
                    <a:bodyPr/>
                    <a:lstStyle/>
                    <a:p>
                      <a:endParaRPr lang="en-US" sz="600" b="0" i="0" dirty="0">
                        <a:solidFill>
                          <a:schemeClr val="tx1"/>
                        </a:solidFill>
                        <a:latin typeface="Lato" panose="020F0502020204030203" pitchFamily="34" charset="77"/>
                      </a:endParaRPr>
                    </a:p>
                  </a:txBody>
                  <a:tcPr marL="36000" marR="36000" marT="36000" marB="36000">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12700" cmpd="sng">
                      <a:noFill/>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sz="600" b="0" i="0" dirty="0">
                        <a:solidFill>
                          <a:schemeClr val="tx1"/>
                        </a:solidFill>
                        <a:latin typeface="Lato" panose="020F0502020204030203" pitchFamily="34" charset="77"/>
                      </a:endParaRPr>
                    </a:p>
                  </a:txBody>
                  <a:tcPr marL="36000" marR="36000" marT="36000" marB="36000">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12700" cmpd="sng">
                      <a:noFill/>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sz="600" b="0" i="0" dirty="0">
                        <a:solidFill>
                          <a:schemeClr val="tx1"/>
                        </a:solidFill>
                        <a:latin typeface="Lato" panose="020F0502020204030203" pitchFamily="34" charset="77"/>
                      </a:endParaRPr>
                    </a:p>
                  </a:txBody>
                  <a:tcPr marL="36000" marR="36000" marT="36000" marB="36000">
                    <a:lnL w="6350" cap="flat" cmpd="sng" algn="ctr">
                      <a:solidFill>
                        <a:schemeClr val="tx2"/>
                      </a:solidFill>
                      <a:prstDash val="solid"/>
                      <a:round/>
                      <a:headEnd type="none" w="med" len="med"/>
                      <a:tailEnd type="none" w="med" len="med"/>
                    </a:lnL>
                    <a:lnR w="12700" cmpd="sng">
                      <a:noFill/>
                    </a:lnR>
                    <a:lnT w="12700" cmpd="sng">
                      <a:noFill/>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985023245"/>
                  </a:ext>
                </a:extLst>
              </a:tr>
              <a:tr h="0">
                <a:tc>
                  <a:txBody>
                    <a:bodyPr/>
                    <a:lstStyle/>
                    <a:p>
                      <a:endParaRPr lang="en-US" sz="600" b="0" i="0" dirty="0">
                        <a:solidFill>
                          <a:schemeClr val="tx1"/>
                        </a:solidFill>
                        <a:latin typeface="Lato" panose="020F0502020204030203" pitchFamily="34" charset="77"/>
                      </a:endParaRPr>
                    </a:p>
                  </a:txBody>
                  <a:tcPr marL="36000" marR="36000" marT="36000" marB="36000">
                    <a:lnL w="12700" cmpd="sng">
                      <a:noFill/>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GB" sz="600" b="1" dirty="0">
                          <a:solidFill>
                            <a:srgbClr val="150F96"/>
                          </a:solidFill>
                          <a:effectLst/>
                          <a:latin typeface="Lato" panose="020F0502020204030203" pitchFamily="34" charset="77"/>
                        </a:rPr>
                        <a:t>Cyber</a:t>
                      </a:r>
                      <a:endParaRPr lang="en-GB" sz="600" dirty="0">
                        <a:solidFill>
                          <a:srgbClr val="150F96"/>
                        </a:solidFill>
                        <a:effectLst/>
                        <a:latin typeface="Lato" panose="020F0502020204030203" pitchFamily="34" charset="77"/>
                      </a:endParaRPr>
                    </a:p>
                  </a:txBody>
                  <a:tcPr marL="0" marR="36000" marT="36000" marB="36000">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GB" sz="600" b="1" dirty="0">
                          <a:solidFill>
                            <a:srgbClr val="150F96"/>
                          </a:solidFill>
                          <a:effectLst/>
                          <a:latin typeface="Lato" panose="020F0502020204030203" pitchFamily="34" charset="77"/>
                        </a:rPr>
                        <a:t>Crime</a:t>
                      </a:r>
                      <a:endParaRPr lang="en-GB" sz="600" dirty="0">
                        <a:solidFill>
                          <a:srgbClr val="150F96"/>
                        </a:solidFill>
                        <a:effectLst/>
                        <a:latin typeface="Lato" panose="020F0502020204030203" pitchFamily="34" charset="77"/>
                      </a:endParaRPr>
                    </a:p>
                  </a:txBody>
                  <a:tcPr marL="36000" marR="36000" marT="36000" marB="36000">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GB" sz="600" b="1" dirty="0">
                          <a:solidFill>
                            <a:srgbClr val="150F96"/>
                          </a:solidFill>
                          <a:effectLst/>
                          <a:latin typeface="Lato" panose="020F0502020204030203" pitchFamily="34" charset="77"/>
                        </a:rPr>
                        <a:t>Umbrella &amp; Excess </a:t>
                      </a:r>
                      <a:br>
                        <a:rPr lang="en-GB" sz="600" b="1" dirty="0">
                          <a:solidFill>
                            <a:srgbClr val="150F96"/>
                          </a:solidFill>
                          <a:effectLst/>
                          <a:latin typeface="Lato" panose="020F0502020204030203" pitchFamily="34" charset="77"/>
                        </a:rPr>
                      </a:br>
                      <a:r>
                        <a:rPr lang="en-GB" sz="600" b="1" dirty="0">
                          <a:solidFill>
                            <a:srgbClr val="150F96"/>
                          </a:solidFill>
                          <a:effectLst/>
                          <a:latin typeface="Lato" panose="020F0502020204030203" pitchFamily="34" charset="77"/>
                        </a:rPr>
                        <a:t>Casualty</a:t>
                      </a:r>
                      <a:endParaRPr lang="en-GB" sz="600" dirty="0">
                        <a:solidFill>
                          <a:srgbClr val="150F96"/>
                        </a:solidFill>
                        <a:effectLst/>
                        <a:latin typeface="Lato" panose="020F0502020204030203" pitchFamily="34" charset="77"/>
                      </a:endParaRPr>
                    </a:p>
                  </a:txBody>
                  <a:tcPr marL="36000" marR="36000" marT="36000" marB="36000">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GB" sz="600" b="1" dirty="0">
                          <a:solidFill>
                            <a:srgbClr val="150F96"/>
                          </a:solidFill>
                          <a:effectLst/>
                          <a:latin typeface="Lato" panose="020F0502020204030203" pitchFamily="34" charset="77"/>
                        </a:rPr>
                        <a:t>Professional Liability/ Errors &amp; Omissions (Media Liability)</a:t>
                      </a:r>
                      <a:endParaRPr lang="en-GB" sz="600" dirty="0">
                        <a:solidFill>
                          <a:srgbClr val="150F96"/>
                        </a:solidFill>
                        <a:effectLst/>
                        <a:latin typeface="Lato" panose="020F0502020204030203" pitchFamily="34" charset="77"/>
                      </a:endParaRPr>
                    </a:p>
                  </a:txBody>
                  <a:tcPr marL="36000" marR="36000" marT="36000" marB="36000">
                    <a:lnL w="6350" cap="flat" cmpd="sng" algn="ctr">
                      <a:noFill/>
                      <a:prstDash val="solid"/>
                      <a:round/>
                      <a:headEnd type="none" w="med" len="med"/>
                      <a:tailEnd type="none" w="med" len="med"/>
                    </a:lnL>
                    <a:lnR w="12700" cmpd="sng">
                      <a:noFill/>
                    </a:lnR>
                    <a:lnT w="6350" cap="flat" cmpd="sng" algn="ctr">
                      <a:no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40293346"/>
                  </a:ext>
                </a:extLst>
              </a:tr>
              <a:tr h="0">
                <a:tc>
                  <a:txBody>
                    <a:bodyPr/>
                    <a:lstStyle/>
                    <a:p>
                      <a:r>
                        <a:rPr lang="en-GB" sz="600" dirty="0">
                          <a:effectLst/>
                          <a:latin typeface="Lato" panose="020F0502020204030203" pitchFamily="34" charset="77"/>
                        </a:rPr>
                        <a:t>Storage of customer, employee and partner data in the cloud may increase risk</a:t>
                      </a:r>
                      <a:br>
                        <a:rPr lang="en-GB" sz="600" dirty="0">
                          <a:effectLst/>
                          <a:latin typeface="Lato" panose="020F0502020204030203" pitchFamily="34" charset="77"/>
                        </a:rPr>
                      </a:br>
                      <a:r>
                        <a:rPr lang="en-GB" sz="600" dirty="0">
                          <a:effectLst/>
                          <a:latin typeface="Lato" panose="020F0502020204030203" pitchFamily="34" charset="77"/>
                        </a:rPr>
                        <a:t>of cyber breaches and electronic theft.</a:t>
                      </a:r>
                    </a:p>
                  </a:txBody>
                  <a:tcPr marL="36000" marR="36000" marT="125999" marB="125999">
                    <a:lnL w="12700" cmpd="sng">
                      <a:noFill/>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600" b="0" i="0" dirty="0">
                          <a:solidFill>
                            <a:schemeClr val="tx1"/>
                          </a:solidFill>
                          <a:latin typeface="Lato" panose="020F0502020204030203" pitchFamily="34" charset="77"/>
                        </a:rPr>
                        <a:t>x</a:t>
                      </a:r>
                    </a:p>
                  </a:txBody>
                  <a:tcPr marL="36000" marR="36000" marT="125999" marB="125999"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algn="ctr"/>
                      <a:r>
                        <a:rPr lang="en-US" sz="600" b="0" i="0" dirty="0">
                          <a:solidFill>
                            <a:schemeClr val="tx1"/>
                          </a:solidFill>
                          <a:latin typeface="Lato" panose="020F0502020204030203" pitchFamily="34" charset="77"/>
                        </a:rPr>
                        <a:t>x</a:t>
                      </a:r>
                    </a:p>
                  </a:txBody>
                  <a:tcPr marL="36000" marR="36000" marT="125999" marB="125999"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algn="ctr"/>
                      <a:endParaRPr lang="en-US" sz="600" b="0" i="0">
                        <a:solidFill>
                          <a:schemeClr val="tx1"/>
                        </a:solidFill>
                        <a:latin typeface="Lato" panose="020F0502020204030203" pitchFamily="34" charset="77"/>
                      </a:endParaRPr>
                    </a:p>
                  </a:txBody>
                  <a:tcPr marL="36000" marR="36000" marT="125999" marB="125999"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600" b="0" i="0" dirty="0">
                        <a:solidFill>
                          <a:schemeClr val="tx1"/>
                        </a:solidFill>
                        <a:latin typeface="Lato" panose="020F0502020204030203" pitchFamily="34" charset="77"/>
                      </a:endParaRPr>
                    </a:p>
                  </a:txBody>
                  <a:tcPr marL="36000" marR="36000" marT="125999" marB="125999" anchor="ctr" anchorCtr="1">
                    <a:lnL w="3175" cap="flat" cmpd="sng" algn="ctr">
                      <a:solidFill>
                        <a:srgbClr val="D9D7D7"/>
                      </a:solidFill>
                      <a:prstDash val="solid"/>
                      <a:round/>
                      <a:headEnd type="none" w="med" len="med"/>
                      <a:tailEnd type="none" w="med" len="med"/>
                    </a:lnL>
                    <a:lnR w="12700" cmpd="sng">
                      <a:noFill/>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18807206"/>
                  </a:ext>
                </a:extLst>
              </a:tr>
              <a:tr h="0">
                <a:tc>
                  <a:txBody>
                    <a:bodyPr/>
                    <a:lstStyle/>
                    <a:p>
                      <a:r>
                        <a:rPr lang="en-GB" sz="600" dirty="0">
                          <a:effectLst/>
                          <a:latin typeface="Lato" panose="020F0502020204030203" pitchFamily="34" charset="77"/>
                        </a:rPr>
                        <a:t>Collection of customer data creates legal risks. Without a full understanding of data privacy regulations, companies may find themselves in violation of laws like GDPR (Europe), CCPA (US), and more.</a:t>
                      </a:r>
                    </a:p>
                  </a:txBody>
                  <a:tcPr marL="36000" marR="36000" marT="125999" marB="125999">
                    <a:lnL w="12700" cmpd="sng">
                      <a:noFill/>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algn="ctr"/>
                      <a:r>
                        <a:rPr lang="en-US" sz="600" b="0" i="0" dirty="0">
                          <a:solidFill>
                            <a:schemeClr val="tx1"/>
                          </a:solidFill>
                          <a:latin typeface="Lato" panose="020F0502020204030203" pitchFamily="34" charset="77"/>
                        </a:rPr>
                        <a:t>x</a:t>
                      </a:r>
                    </a:p>
                  </a:txBody>
                  <a:tcPr marL="36000" marR="36000" marT="125999" marB="125999"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algn="ctr"/>
                      <a:endParaRPr lang="en-US" sz="600" b="0" i="0" dirty="0">
                        <a:solidFill>
                          <a:schemeClr val="tx1"/>
                        </a:solidFill>
                        <a:latin typeface="Lato" panose="020F0502020204030203" pitchFamily="34" charset="77"/>
                      </a:endParaRPr>
                    </a:p>
                  </a:txBody>
                  <a:tcPr marL="36000" marR="36000" marT="125999" marB="125999"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algn="ctr"/>
                      <a:endParaRPr lang="en-US" sz="600" b="0" i="0" dirty="0">
                        <a:solidFill>
                          <a:schemeClr val="tx1"/>
                        </a:solidFill>
                        <a:latin typeface="Lato" panose="020F0502020204030203" pitchFamily="34" charset="77"/>
                      </a:endParaRPr>
                    </a:p>
                  </a:txBody>
                  <a:tcPr marL="36000" marR="36000" marT="125999" marB="125999"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algn="ctr"/>
                      <a:endParaRPr lang="en-US" sz="600" b="0" i="0" dirty="0">
                        <a:solidFill>
                          <a:schemeClr val="tx1"/>
                        </a:solidFill>
                        <a:latin typeface="Lato" panose="020F0502020204030203" pitchFamily="34" charset="77"/>
                      </a:endParaRPr>
                    </a:p>
                  </a:txBody>
                  <a:tcPr marL="36000" marR="36000" marT="125999" marB="125999" anchor="ctr" anchorCtr="1">
                    <a:lnL w="3175" cap="flat" cmpd="sng" algn="ctr">
                      <a:solidFill>
                        <a:srgbClr val="D9D7D7"/>
                      </a:solidFill>
                      <a:prstDash val="solid"/>
                      <a:round/>
                      <a:headEnd type="none" w="med" len="med"/>
                      <a:tailEnd type="none" w="med" len="med"/>
                    </a:lnL>
                    <a:lnR w="12700" cmpd="sng">
                      <a:noFill/>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extLst>
                  <a:ext uri="{0D108BD9-81ED-4DB2-BD59-A6C34878D82A}">
                    <a16:rowId xmlns:a16="http://schemas.microsoft.com/office/drawing/2014/main" val="2839669263"/>
                  </a:ext>
                </a:extLst>
              </a:tr>
              <a:tr h="0">
                <a:tc>
                  <a:txBody>
                    <a:bodyPr/>
                    <a:lstStyle/>
                    <a:p>
                      <a:r>
                        <a:rPr lang="en-GB" sz="600" dirty="0">
                          <a:effectLst/>
                          <a:latin typeface="Lato" panose="020F0502020204030203" pitchFamily="34" charset="77"/>
                        </a:rPr>
                        <a:t>Cyber breaches can lead to reputational risk and the need for crisis management.</a:t>
                      </a:r>
                    </a:p>
                  </a:txBody>
                  <a:tcPr marL="36000" marR="36000" marT="125999" marB="125999">
                    <a:lnL w="12700" cmpd="sng">
                      <a:noFill/>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600" b="0" i="0" dirty="0">
                          <a:solidFill>
                            <a:schemeClr val="tx1"/>
                          </a:solidFill>
                          <a:latin typeface="Lato" panose="020F0502020204030203" pitchFamily="34" charset="77"/>
                        </a:rPr>
                        <a:t>x</a:t>
                      </a:r>
                    </a:p>
                  </a:txBody>
                  <a:tcPr marL="36000" marR="36000" marT="125999" marB="125999"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algn="ctr"/>
                      <a:endParaRPr lang="en-US" sz="600" b="0" i="0">
                        <a:solidFill>
                          <a:schemeClr val="tx1"/>
                        </a:solidFill>
                        <a:latin typeface="Lato" panose="020F0502020204030203" pitchFamily="34" charset="77"/>
                      </a:endParaRPr>
                    </a:p>
                  </a:txBody>
                  <a:tcPr marL="36000" marR="36000" marT="125999" marB="125999"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600" b="0" i="0" dirty="0">
                        <a:solidFill>
                          <a:schemeClr val="tx1"/>
                        </a:solidFill>
                        <a:latin typeface="Lato" panose="020F0502020204030203" pitchFamily="34" charset="77"/>
                      </a:endParaRPr>
                    </a:p>
                  </a:txBody>
                  <a:tcPr marL="36000" marR="36000" marT="125999" marB="125999"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600" b="0" i="0" dirty="0">
                        <a:solidFill>
                          <a:schemeClr val="tx1"/>
                        </a:solidFill>
                        <a:latin typeface="Lato" panose="020F0502020204030203" pitchFamily="34" charset="77"/>
                      </a:endParaRPr>
                    </a:p>
                  </a:txBody>
                  <a:tcPr marL="36000" marR="36000" marT="125999" marB="125999" anchor="ctr" anchorCtr="1">
                    <a:lnL w="3175" cap="flat" cmpd="sng" algn="ctr">
                      <a:solidFill>
                        <a:srgbClr val="D9D7D7"/>
                      </a:solidFill>
                      <a:prstDash val="solid"/>
                      <a:round/>
                      <a:headEnd type="none" w="med" len="med"/>
                      <a:tailEnd type="none" w="med" len="med"/>
                    </a:lnL>
                    <a:lnR w="12700" cmpd="sng">
                      <a:noFill/>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71001446"/>
                  </a:ext>
                </a:extLst>
              </a:tr>
              <a:tr h="0">
                <a:tc>
                  <a:txBody>
                    <a:bodyPr/>
                    <a:lstStyle/>
                    <a:p>
                      <a:r>
                        <a:rPr lang="en-GB" sz="600" dirty="0">
                          <a:effectLst/>
                          <a:latin typeface="Lato" panose="020F0502020204030203" pitchFamily="34" charset="77"/>
                        </a:rPr>
                        <a:t>Loss of income due to a cyber breach.</a:t>
                      </a:r>
                    </a:p>
                  </a:txBody>
                  <a:tcPr marL="36000" marR="36000" marT="125999" marB="125999">
                    <a:lnL w="12700" cmpd="sng">
                      <a:noFill/>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algn="ctr"/>
                      <a:r>
                        <a:rPr lang="en-US" sz="600" b="0" i="0" dirty="0">
                          <a:solidFill>
                            <a:schemeClr val="tx1"/>
                          </a:solidFill>
                          <a:latin typeface="Lato" panose="020F0502020204030203" pitchFamily="34" charset="77"/>
                        </a:rPr>
                        <a:t>x</a:t>
                      </a:r>
                    </a:p>
                  </a:txBody>
                  <a:tcPr marL="36000" marR="36000" marT="125999" marB="125999"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algn="ctr"/>
                      <a:endParaRPr lang="en-US" sz="600" b="0" i="0" dirty="0">
                        <a:solidFill>
                          <a:schemeClr val="tx1"/>
                        </a:solidFill>
                        <a:latin typeface="Lato" panose="020F0502020204030203" pitchFamily="34" charset="77"/>
                      </a:endParaRPr>
                    </a:p>
                  </a:txBody>
                  <a:tcPr marL="36000" marR="36000" marT="125999" marB="125999"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algn="ctr"/>
                      <a:endParaRPr lang="en-US" sz="600" b="0" i="0" dirty="0">
                        <a:solidFill>
                          <a:schemeClr val="tx1"/>
                        </a:solidFill>
                        <a:latin typeface="Lato" panose="020F0502020204030203" pitchFamily="34" charset="77"/>
                      </a:endParaRPr>
                    </a:p>
                  </a:txBody>
                  <a:tcPr marL="36000" marR="36000" marT="125999" marB="125999"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algn="ctr"/>
                      <a:endParaRPr lang="en-US" sz="600" b="0" i="0" dirty="0">
                        <a:solidFill>
                          <a:schemeClr val="tx1"/>
                        </a:solidFill>
                        <a:latin typeface="Lato" panose="020F0502020204030203" pitchFamily="34" charset="77"/>
                      </a:endParaRPr>
                    </a:p>
                  </a:txBody>
                  <a:tcPr marL="36000" marR="36000" marT="125999" marB="125999" anchor="ctr" anchorCtr="1">
                    <a:lnL w="3175" cap="flat" cmpd="sng" algn="ctr">
                      <a:solidFill>
                        <a:srgbClr val="D9D7D7"/>
                      </a:solidFill>
                      <a:prstDash val="solid"/>
                      <a:round/>
                      <a:headEnd type="none" w="med" len="med"/>
                      <a:tailEnd type="none" w="med" len="med"/>
                    </a:lnL>
                    <a:lnR w="12700" cmpd="sng">
                      <a:noFill/>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extLst>
                  <a:ext uri="{0D108BD9-81ED-4DB2-BD59-A6C34878D82A}">
                    <a16:rowId xmlns:a16="http://schemas.microsoft.com/office/drawing/2014/main" val="4103590744"/>
                  </a:ext>
                </a:extLst>
              </a:tr>
              <a:tr h="0">
                <a:tc>
                  <a:txBody>
                    <a:bodyPr/>
                    <a:lstStyle/>
                    <a:p>
                      <a:r>
                        <a:rPr lang="en-GB" sz="600" dirty="0">
                          <a:effectLst/>
                          <a:latin typeface="Lato" panose="020F0502020204030203" pitchFamily="34" charset="77"/>
                        </a:rPr>
                        <a:t>Litigation arising from social media interactions, e.g. libel or slander.</a:t>
                      </a:r>
                    </a:p>
                  </a:txBody>
                  <a:tcPr marL="36000" marR="36000" marT="125999" marB="125999">
                    <a:lnL w="12700" cmpd="sng">
                      <a:noFill/>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600" b="0" i="0" dirty="0">
                          <a:solidFill>
                            <a:schemeClr val="tx1"/>
                          </a:solidFill>
                          <a:latin typeface="Lato" panose="020F0502020204030203" pitchFamily="34" charset="77"/>
                        </a:rPr>
                        <a:t>x</a:t>
                      </a:r>
                    </a:p>
                  </a:txBody>
                  <a:tcPr marL="36000" marR="36000" marT="125999" marB="125999"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algn="ctr"/>
                      <a:endParaRPr lang="en-US" sz="600" b="0" i="0" dirty="0">
                        <a:solidFill>
                          <a:schemeClr val="tx1"/>
                        </a:solidFill>
                        <a:latin typeface="Lato" panose="020F0502020204030203" pitchFamily="34" charset="77"/>
                      </a:endParaRPr>
                    </a:p>
                  </a:txBody>
                  <a:tcPr marL="36000" marR="36000" marT="125999" marB="125999"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600" b="0" i="0" dirty="0">
                          <a:solidFill>
                            <a:schemeClr val="tx1"/>
                          </a:solidFill>
                          <a:latin typeface="Lato" panose="020F0502020204030203" pitchFamily="34" charset="77"/>
                        </a:rPr>
                        <a:t>x</a:t>
                      </a:r>
                    </a:p>
                  </a:txBody>
                  <a:tcPr marL="36000" marR="36000" marT="125999" marB="125999"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algn="ctr"/>
                      <a:r>
                        <a:rPr lang="en-US" sz="600" b="0" i="0" dirty="0">
                          <a:solidFill>
                            <a:schemeClr val="tx1"/>
                          </a:solidFill>
                          <a:latin typeface="Lato" panose="020F0502020204030203" pitchFamily="34" charset="77"/>
                        </a:rPr>
                        <a:t>x</a:t>
                      </a:r>
                    </a:p>
                  </a:txBody>
                  <a:tcPr marL="36000" marR="36000" marT="125999" marB="125999" anchor="ctr" anchorCtr="1">
                    <a:lnL w="3175" cap="flat" cmpd="sng" algn="ctr">
                      <a:solidFill>
                        <a:srgbClr val="D9D7D7"/>
                      </a:solidFill>
                      <a:prstDash val="solid"/>
                      <a:round/>
                      <a:headEnd type="none" w="med" len="med"/>
                      <a:tailEnd type="none" w="med" len="med"/>
                    </a:lnL>
                    <a:lnR w="12700" cmpd="sng">
                      <a:noFill/>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extLst>
                  <a:ext uri="{0D108BD9-81ED-4DB2-BD59-A6C34878D82A}">
                    <a16:rowId xmlns:a16="http://schemas.microsoft.com/office/drawing/2014/main" val="2436778051"/>
                  </a:ext>
                </a:extLst>
              </a:tr>
            </a:tbl>
          </a:graphicData>
        </a:graphic>
      </p:graphicFrame>
    </p:spTree>
    <p:extLst>
      <p:ext uri="{BB962C8B-B14F-4D97-AF65-F5344CB8AC3E}">
        <p14:creationId xmlns:p14="http://schemas.microsoft.com/office/powerpoint/2010/main" val="35157492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DC4E3C2-7CF6-7347-8453-261E3A89B82E}"/>
              </a:ext>
            </a:extLst>
          </p:cNvPr>
          <p:cNvSpPr>
            <a:spLocks noGrp="1"/>
          </p:cNvSpPr>
          <p:nvPr>
            <p:ph type="body" sz="quarter" idx="15"/>
          </p:nvPr>
        </p:nvSpPr>
        <p:spPr/>
        <p:txBody>
          <a:bodyPr/>
          <a:lstStyle/>
          <a:p>
            <a:r>
              <a:rPr lang="en-US" dirty="0"/>
              <a:t>Digital has given </a:t>
            </a:r>
          </a:p>
          <a:p>
            <a:r>
              <a:rPr lang="en-US" dirty="0">
                <a:latin typeface="Chubb Publico Medium" panose="02040502060504060203" pitchFamily="18" charset="77"/>
              </a:rPr>
              <a:t>businesses a lifeline</a:t>
            </a:r>
          </a:p>
        </p:txBody>
      </p:sp>
      <p:sp>
        <p:nvSpPr>
          <p:cNvPr id="3" name="Text Placeholder 2">
            <a:extLst>
              <a:ext uri="{FF2B5EF4-FFF2-40B4-BE49-F238E27FC236}">
                <a16:creationId xmlns:a16="http://schemas.microsoft.com/office/drawing/2014/main" id="{49C78114-1404-C340-BA60-67F43790FED8}"/>
              </a:ext>
            </a:extLst>
          </p:cNvPr>
          <p:cNvSpPr>
            <a:spLocks noGrp="1"/>
          </p:cNvSpPr>
          <p:nvPr>
            <p:ph type="body" sz="quarter" idx="23"/>
          </p:nvPr>
        </p:nvSpPr>
        <p:spPr/>
        <p:txBody>
          <a:bodyPr/>
          <a:lstStyle/>
          <a:p>
            <a:r>
              <a:rPr lang="en-US" dirty="0"/>
              <a:t>Technology isn’t just a useful tool for small </a:t>
            </a:r>
          </a:p>
          <a:p>
            <a:r>
              <a:rPr lang="en-US" dirty="0"/>
              <a:t>and mid-sized businesses. It’s an evolution </a:t>
            </a:r>
          </a:p>
          <a:p>
            <a:r>
              <a:rPr lang="en-US" dirty="0"/>
              <a:t>that’s changed them significantly. And in </a:t>
            </a:r>
          </a:p>
          <a:p>
            <a:r>
              <a:rPr lang="en-US" dirty="0"/>
              <a:t>the wake of a global pandemic, it’s more important than ever to keep up. </a:t>
            </a:r>
          </a:p>
          <a:p>
            <a:pPr lvl="1"/>
            <a:r>
              <a:rPr lang="en-US" dirty="0"/>
              <a:t>This is digital business accelerated.</a:t>
            </a:r>
          </a:p>
        </p:txBody>
      </p:sp>
      <p:sp>
        <p:nvSpPr>
          <p:cNvPr id="4" name="Slide Number Placeholder 3">
            <a:extLst>
              <a:ext uri="{FF2B5EF4-FFF2-40B4-BE49-F238E27FC236}">
                <a16:creationId xmlns:a16="http://schemas.microsoft.com/office/drawing/2014/main" id="{23F81D68-4834-2A4E-ADA2-7C88988AAA31}"/>
              </a:ext>
            </a:extLst>
          </p:cNvPr>
          <p:cNvSpPr>
            <a:spLocks noGrp="1"/>
          </p:cNvSpPr>
          <p:nvPr>
            <p:ph type="sldNum" sz="quarter" idx="4"/>
          </p:nvPr>
        </p:nvSpPr>
        <p:spPr/>
        <p:txBody>
          <a:bodyPr/>
          <a:lstStyle/>
          <a:p>
            <a:pPr algn="ctr"/>
            <a:r>
              <a:rPr lang="en-US" dirty="0"/>
              <a:t>P0</a:t>
            </a:r>
            <a:fld id="{7C933E7E-EEB7-3242-B8B0-CAE1452FB097}" type="slidenum">
              <a:rPr lang="en-US" smtClean="0"/>
              <a:pPr algn="ctr"/>
              <a:t>2</a:t>
            </a:fld>
            <a:endParaRPr lang="en-US" dirty="0"/>
          </a:p>
        </p:txBody>
      </p:sp>
    </p:spTree>
    <p:extLst>
      <p:ext uri="{BB962C8B-B14F-4D97-AF65-F5344CB8AC3E}">
        <p14:creationId xmlns:p14="http://schemas.microsoft.com/office/powerpoint/2010/main" val="22693037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D606405-A5BE-1049-88BE-36579782DD32}"/>
              </a:ext>
            </a:extLst>
          </p:cNvPr>
          <p:cNvSpPr>
            <a:spLocks noGrp="1"/>
          </p:cNvSpPr>
          <p:nvPr>
            <p:ph type="body" sz="quarter" idx="15"/>
          </p:nvPr>
        </p:nvSpPr>
        <p:spPr>
          <a:xfrm>
            <a:off x="476626" y="471684"/>
            <a:ext cx="4768574" cy="180083"/>
          </a:xfrm>
        </p:spPr>
        <p:txBody>
          <a:bodyPr/>
          <a:lstStyle/>
          <a:p>
            <a:r>
              <a:rPr lang="en-US" dirty="0"/>
              <a:t>Matching opportunities to business risks</a:t>
            </a:r>
          </a:p>
        </p:txBody>
      </p:sp>
      <p:sp>
        <p:nvSpPr>
          <p:cNvPr id="3" name="Slide Number Placeholder 2">
            <a:extLst>
              <a:ext uri="{FF2B5EF4-FFF2-40B4-BE49-F238E27FC236}">
                <a16:creationId xmlns:a16="http://schemas.microsoft.com/office/drawing/2014/main" id="{6D98B264-3C01-094C-9E1E-916AC8526C09}"/>
              </a:ext>
            </a:extLst>
          </p:cNvPr>
          <p:cNvSpPr>
            <a:spLocks noGrp="1"/>
          </p:cNvSpPr>
          <p:nvPr>
            <p:ph type="sldNum" sz="quarter" idx="4"/>
          </p:nvPr>
        </p:nvSpPr>
        <p:spPr>
          <a:xfrm rot="5400000">
            <a:off x="-73720" y="548580"/>
            <a:ext cx="360164" cy="212725"/>
          </a:xfrm>
        </p:spPr>
        <p:txBody>
          <a:bodyPr/>
          <a:lstStyle/>
          <a:p>
            <a:r>
              <a:rPr lang="en-US" dirty="0"/>
              <a:t>P</a:t>
            </a:r>
            <a:fld id="{7C933E7E-EEB7-3242-B8B0-CAE1452FB097}" type="slidenum">
              <a:rPr lang="en-US" smtClean="0"/>
              <a:pPr/>
              <a:t>20</a:t>
            </a:fld>
            <a:endParaRPr lang="en-US" dirty="0"/>
          </a:p>
        </p:txBody>
      </p:sp>
      <p:sp>
        <p:nvSpPr>
          <p:cNvPr id="4" name="Text Placeholder 3">
            <a:extLst>
              <a:ext uri="{FF2B5EF4-FFF2-40B4-BE49-F238E27FC236}">
                <a16:creationId xmlns:a16="http://schemas.microsoft.com/office/drawing/2014/main" id="{8C870A58-D295-5048-9755-C7D89CB65F7B}"/>
              </a:ext>
            </a:extLst>
          </p:cNvPr>
          <p:cNvSpPr>
            <a:spLocks noGrp="1"/>
          </p:cNvSpPr>
          <p:nvPr>
            <p:ph type="body" sz="quarter" idx="23"/>
          </p:nvPr>
        </p:nvSpPr>
        <p:spPr>
          <a:xfrm>
            <a:off x="823913" y="1018800"/>
            <a:ext cx="6143625" cy="455613"/>
          </a:xfrm>
        </p:spPr>
        <p:txBody>
          <a:bodyPr/>
          <a:lstStyle/>
          <a:p>
            <a:r>
              <a:rPr lang="en-US" dirty="0"/>
              <a:t>The risks of harnessing the power of data</a:t>
            </a:r>
          </a:p>
        </p:txBody>
      </p:sp>
      <p:graphicFrame>
        <p:nvGraphicFramePr>
          <p:cNvPr id="41" name="Table 41">
            <a:extLst>
              <a:ext uri="{FF2B5EF4-FFF2-40B4-BE49-F238E27FC236}">
                <a16:creationId xmlns:a16="http://schemas.microsoft.com/office/drawing/2014/main" id="{CED67B8A-484C-8446-A809-1E742193423E}"/>
              </a:ext>
            </a:extLst>
          </p:cNvPr>
          <p:cNvGraphicFramePr>
            <a:graphicFrameLocks noGrp="1"/>
          </p:cNvGraphicFramePr>
          <p:nvPr>
            <p:ph sz="quarter" idx="25"/>
            <p:extLst>
              <p:ext uri="{D42A27DB-BD31-4B8C-83A1-F6EECF244321}">
                <p14:modId xmlns:p14="http://schemas.microsoft.com/office/powerpoint/2010/main" val="3199802051"/>
              </p:ext>
            </p:extLst>
          </p:nvPr>
        </p:nvGraphicFramePr>
        <p:xfrm>
          <a:off x="823913" y="1568450"/>
          <a:ext cx="6091199" cy="2875188"/>
        </p:xfrm>
        <a:graphic>
          <a:graphicData uri="http://schemas.openxmlformats.org/drawingml/2006/table">
            <a:tbl>
              <a:tblPr firstRow="1" bandRow="1">
                <a:tableStyleId>{5C22544A-7EE6-4342-B048-85BDC9FD1C3A}</a:tableStyleId>
              </a:tblPr>
              <a:tblGrid>
                <a:gridCol w="2818951">
                  <a:extLst>
                    <a:ext uri="{9D8B030D-6E8A-4147-A177-3AD203B41FA5}">
                      <a16:colId xmlns:a16="http://schemas.microsoft.com/office/drawing/2014/main" val="192534694"/>
                    </a:ext>
                  </a:extLst>
                </a:gridCol>
                <a:gridCol w="818062">
                  <a:extLst>
                    <a:ext uri="{9D8B030D-6E8A-4147-A177-3AD203B41FA5}">
                      <a16:colId xmlns:a16="http://schemas.microsoft.com/office/drawing/2014/main" val="1936212744"/>
                    </a:ext>
                  </a:extLst>
                </a:gridCol>
                <a:gridCol w="818062">
                  <a:extLst>
                    <a:ext uri="{9D8B030D-6E8A-4147-A177-3AD203B41FA5}">
                      <a16:colId xmlns:a16="http://schemas.microsoft.com/office/drawing/2014/main" val="3312239387"/>
                    </a:ext>
                  </a:extLst>
                </a:gridCol>
                <a:gridCol w="818062">
                  <a:extLst>
                    <a:ext uri="{9D8B030D-6E8A-4147-A177-3AD203B41FA5}">
                      <a16:colId xmlns:a16="http://schemas.microsoft.com/office/drawing/2014/main" val="2432261442"/>
                    </a:ext>
                  </a:extLst>
                </a:gridCol>
                <a:gridCol w="818062">
                  <a:extLst>
                    <a:ext uri="{9D8B030D-6E8A-4147-A177-3AD203B41FA5}">
                      <a16:colId xmlns:a16="http://schemas.microsoft.com/office/drawing/2014/main" val="4246300835"/>
                    </a:ext>
                  </a:extLst>
                </a:gridCol>
              </a:tblGrid>
              <a:tr h="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800" b="0" i="0" kern="1200" dirty="0">
                          <a:solidFill>
                            <a:schemeClr val="bg1"/>
                          </a:solidFill>
                          <a:effectLst/>
                          <a:latin typeface="Chubb Publico Roman" panose="02040502060504060203" pitchFamily="18" charset="77"/>
                          <a:ea typeface="+mn-ea"/>
                          <a:cs typeface="+mn-cs"/>
                        </a:rPr>
                        <a:t>Potential business risks</a:t>
                      </a:r>
                    </a:p>
                  </a:txBody>
                  <a:tcPr marL="36000" marR="36000" marT="36000" marB="36000">
                    <a:lnL w="12700" cmpd="sng">
                      <a:noFill/>
                    </a:lnL>
                    <a:lnR w="6350" cap="flat" cmpd="sng" algn="ctr">
                      <a:noFill/>
                      <a:prstDash val="solid"/>
                      <a:round/>
                      <a:headEnd type="none" w="med" len="med"/>
                      <a:tailEnd type="none" w="med" len="med"/>
                    </a:lnR>
                    <a:lnT w="12700" cmpd="sng">
                      <a:noFill/>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gridSpan="4">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700" b="0" i="0" kern="1200" dirty="0">
                          <a:solidFill>
                            <a:schemeClr val="bg1"/>
                          </a:solidFill>
                          <a:effectLst/>
                          <a:latin typeface="Chubb Publico Roman" panose="02040502060504060203" pitchFamily="18" charset="77"/>
                          <a:ea typeface="+mn-ea"/>
                          <a:cs typeface="+mn-cs"/>
                        </a:rPr>
                        <a:t>Chubb insurance products and services to consider</a:t>
                      </a:r>
                    </a:p>
                  </a:txBody>
                  <a:tcPr marL="0" marR="36000" marT="36000" marB="36000">
                    <a:lnL w="6350" cap="flat" cmpd="sng" algn="ctr">
                      <a:noFill/>
                      <a:prstDash val="solid"/>
                      <a:round/>
                      <a:headEnd type="none" w="med" len="med"/>
                      <a:tailEnd type="none" w="med" len="med"/>
                    </a:lnL>
                    <a:lnR w="12700" cmpd="sng">
                      <a:noFill/>
                    </a:lnR>
                    <a:lnT w="12700" cmpd="sng">
                      <a:noFill/>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hMerge="1">
                  <a:txBody>
                    <a:bodyPr/>
                    <a:lstStyle/>
                    <a:p>
                      <a:endParaRPr lang="en-US" sz="600" b="0" i="0" dirty="0">
                        <a:solidFill>
                          <a:schemeClr val="tx1"/>
                        </a:solidFill>
                        <a:latin typeface="Lato" panose="020F0502020204030203" pitchFamily="34" charset="77"/>
                      </a:endParaRPr>
                    </a:p>
                  </a:txBody>
                  <a:tcPr marL="36000" marR="36000" marT="36000" marB="36000">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12700" cmpd="sng">
                      <a:noFill/>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sz="600" b="0" i="0" dirty="0">
                        <a:solidFill>
                          <a:schemeClr val="tx1"/>
                        </a:solidFill>
                        <a:latin typeface="Lato" panose="020F0502020204030203" pitchFamily="34" charset="77"/>
                      </a:endParaRPr>
                    </a:p>
                  </a:txBody>
                  <a:tcPr marL="36000" marR="36000" marT="36000" marB="36000">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12700" cmpd="sng">
                      <a:noFill/>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sz="600" b="0" i="0" dirty="0">
                        <a:solidFill>
                          <a:schemeClr val="tx1"/>
                        </a:solidFill>
                        <a:latin typeface="Lato" panose="020F0502020204030203" pitchFamily="34" charset="77"/>
                      </a:endParaRPr>
                    </a:p>
                  </a:txBody>
                  <a:tcPr marL="36000" marR="36000" marT="36000" marB="36000">
                    <a:lnL w="6350" cap="flat" cmpd="sng" algn="ctr">
                      <a:solidFill>
                        <a:schemeClr val="tx2"/>
                      </a:solidFill>
                      <a:prstDash val="solid"/>
                      <a:round/>
                      <a:headEnd type="none" w="med" len="med"/>
                      <a:tailEnd type="none" w="med" len="med"/>
                    </a:lnL>
                    <a:lnR w="12700" cmpd="sng">
                      <a:noFill/>
                    </a:lnR>
                    <a:lnT w="12700" cmpd="sng">
                      <a:noFill/>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985023245"/>
                  </a:ext>
                </a:extLst>
              </a:tr>
              <a:tr h="0">
                <a:tc>
                  <a:txBody>
                    <a:bodyPr/>
                    <a:lstStyle/>
                    <a:p>
                      <a:endParaRPr lang="en-US" sz="600" b="0" i="0" dirty="0">
                        <a:solidFill>
                          <a:schemeClr val="tx1"/>
                        </a:solidFill>
                        <a:latin typeface="Lato" panose="020F0502020204030203" pitchFamily="34" charset="77"/>
                      </a:endParaRPr>
                    </a:p>
                  </a:txBody>
                  <a:tcPr marL="36000" marR="36000" marT="36000" marB="36000">
                    <a:lnL w="12700" cmpd="sng">
                      <a:noFill/>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GB" sz="600" b="1" dirty="0">
                          <a:solidFill>
                            <a:srgbClr val="150F96"/>
                          </a:solidFill>
                          <a:effectLst/>
                          <a:latin typeface="Lato" panose="020F0502020204030203" pitchFamily="34" charset="77"/>
                        </a:rPr>
                        <a:t>Cyber</a:t>
                      </a:r>
                      <a:endParaRPr lang="en-GB" sz="600" dirty="0">
                        <a:solidFill>
                          <a:srgbClr val="150F96"/>
                        </a:solidFill>
                        <a:effectLst/>
                        <a:latin typeface="Lato" panose="020F0502020204030203" pitchFamily="34" charset="77"/>
                      </a:endParaRPr>
                    </a:p>
                  </a:txBody>
                  <a:tcPr marL="0" marR="36000" marT="36000" marB="36000">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GB" sz="600" b="1" dirty="0">
                          <a:solidFill>
                            <a:srgbClr val="150F96"/>
                          </a:solidFill>
                          <a:effectLst/>
                          <a:latin typeface="Lato" panose="020F0502020204030203" pitchFamily="34" charset="77"/>
                        </a:rPr>
                        <a:t>Professional Liability/ Errors &amp; Omissions</a:t>
                      </a:r>
                      <a:endParaRPr lang="en-GB" sz="600" dirty="0">
                        <a:solidFill>
                          <a:srgbClr val="150F96"/>
                        </a:solidFill>
                        <a:effectLst/>
                        <a:latin typeface="Lato" panose="020F0502020204030203" pitchFamily="34" charset="77"/>
                      </a:endParaRPr>
                    </a:p>
                  </a:txBody>
                  <a:tcPr marL="36000" marR="36000" marT="36000" marB="36000">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GB" sz="600" b="1" dirty="0">
                          <a:solidFill>
                            <a:srgbClr val="150F96"/>
                          </a:solidFill>
                          <a:effectLst/>
                          <a:latin typeface="Lato" panose="020F0502020204030203" pitchFamily="34" charset="77"/>
                        </a:rPr>
                        <a:t>Umbrella &amp; Excess </a:t>
                      </a:r>
                      <a:br>
                        <a:rPr lang="en-GB" sz="600" b="1" dirty="0">
                          <a:solidFill>
                            <a:srgbClr val="150F96"/>
                          </a:solidFill>
                          <a:effectLst/>
                          <a:latin typeface="Lato" panose="020F0502020204030203" pitchFamily="34" charset="77"/>
                        </a:rPr>
                      </a:br>
                      <a:r>
                        <a:rPr lang="en-GB" sz="600" b="1" dirty="0">
                          <a:solidFill>
                            <a:srgbClr val="150F96"/>
                          </a:solidFill>
                          <a:effectLst/>
                          <a:latin typeface="Lato" panose="020F0502020204030203" pitchFamily="34" charset="77"/>
                        </a:rPr>
                        <a:t>Casualty</a:t>
                      </a:r>
                      <a:endParaRPr lang="en-GB" sz="600" dirty="0">
                        <a:solidFill>
                          <a:srgbClr val="150F96"/>
                        </a:solidFill>
                        <a:effectLst/>
                        <a:latin typeface="Lato" panose="020F0502020204030203" pitchFamily="34" charset="77"/>
                      </a:endParaRPr>
                    </a:p>
                  </a:txBody>
                  <a:tcPr marL="36000" marR="36000" marT="36000" marB="36000">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GB" sz="600" b="1" dirty="0">
                          <a:solidFill>
                            <a:srgbClr val="150F96"/>
                          </a:solidFill>
                          <a:effectLst/>
                          <a:latin typeface="Lato" panose="020F0502020204030203" pitchFamily="34" charset="77"/>
                        </a:rPr>
                        <a:t>General Liability</a:t>
                      </a:r>
                      <a:endParaRPr lang="en-GB" sz="600" dirty="0">
                        <a:solidFill>
                          <a:srgbClr val="150F96"/>
                        </a:solidFill>
                        <a:effectLst/>
                        <a:latin typeface="Lato" panose="020F0502020204030203" pitchFamily="34" charset="77"/>
                      </a:endParaRPr>
                    </a:p>
                  </a:txBody>
                  <a:tcPr marL="36000" marR="36000" marT="36000" marB="36000">
                    <a:lnL w="6350" cap="flat" cmpd="sng" algn="ctr">
                      <a:noFill/>
                      <a:prstDash val="solid"/>
                      <a:round/>
                      <a:headEnd type="none" w="med" len="med"/>
                      <a:tailEnd type="none" w="med" len="med"/>
                    </a:lnL>
                    <a:lnR w="12700" cmpd="sng">
                      <a:noFill/>
                    </a:lnR>
                    <a:lnT w="6350" cap="flat" cmpd="sng" algn="ctr">
                      <a:no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40293346"/>
                  </a:ext>
                </a:extLst>
              </a:tr>
              <a:tr h="0">
                <a:tc>
                  <a:txBody>
                    <a:bodyPr/>
                    <a:lstStyle/>
                    <a:p>
                      <a:r>
                        <a:rPr lang="en-GB" sz="600" dirty="0">
                          <a:effectLst/>
                          <a:latin typeface="Lato" panose="020F0502020204030203" pitchFamily="34" charset="77"/>
                        </a:rPr>
                        <a:t>Collection of large data sets creates legal risks.</a:t>
                      </a:r>
                    </a:p>
                  </a:txBody>
                  <a:tcPr marL="36000" marR="36000" marT="125999" marB="125999">
                    <a:lnL w="12700" cmpd="sng">
                      <a:noFill/>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600" b="0" i="0" dirty="0">
                          <a:solidFill>
                            <a:schemeClr val="tx1"/>
                          </a:solidFill>
                          <a:latin typeface="Lato" panose="020F0502020204030203" pitchFamily="34" charset="77"/>
                        </a:rPr>
                        <a:t>x</a:t>
                      </a:r>
                    </a:p>
                  </a:txBody>
                  <a:tcPr marL="36000" marR="36000" marT="125999" marB="125999"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algn="ctr"/>
                      <a:r>
                        <a:rPr lang="en-US" sz="600" b="0" i="0" dirty="0">
                          <a:solidFill>
                            <a:schemeClr val="tx1"/>
                          </a:solidFill>
                          <a:latin typeface="Lato" panose="020F0502020204030203" pitchFamily="34" charset="77"/>
                        </a:rPr>
                        <a:t>x</a:t>
                      </a:r>
                    </a:p>
                  </a:txBody>
                  <a:tcPr marL="36000" marR="36000" marT="125999" marB="125999"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algn="ctr"/>
                      <a:r>
                        <a:rPr lang="en-US" sz="600" b="0" i="0" dirty="0">
                          <a:solidFill>
                            <a:schemeClr val="tx1"/>
                          </a:solidFill>
                          <a:latin typeface="Lato" panose="020F0502020204030203" pitchFamily="34" charset="77"/>
                        </a:rPr>
                        <a:t>x</a:t>
                      </a:r>
                    </a:p>
                  </a:txBody>
                  <a:tcPr marL="36000" marR="36000" marT="125999" marB="125999"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algn="ctr"/>
                      <a:endParaRPr lang="en-US" sz="600" b="0" i="0" dirty="0">
                        <a:solidFill>
                          <a:schemeClr val="tx1"/>
                        </a:solidFill>
                        <a:latin typeface="Lato" panose="020F0502020204030203" pitchFamily="34" charset="77"/>
                      </a:endParaRPr>
                    </a:p>
                  </a:txBody>
                  <a:tcPr marL="36000" marR="36000" marT="125999" marB="125999" anchor="ctr" anchorCtr="1">
                    <a:lnL w="3175" cap="flat" cmpd="sng" algn="ctr">
                      <a:solidFill>
                        <a:srgbClr val="D9D7D7"/>
                      </a:solidFill>
                      <a:prstDash val="solid"/>
                      <a:round/>
                      <a:headEnd type="none" w="med" len="med"/>
                      <a:tailEnd type="none" w="med" len="med"/>
                    </a:lnL>
                    <a:lnR w="12700" cmpd="sng">
                      <a:noFill/>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18807206"/>
                  </a:ext>
                </a:extLst>
              </a:tr>
              <a:tr h="0">
                <a:tc>
                  <a:txBody>
                    <a:bodyPr/>
                    <a:lstStyle/>
                    <a:p>
                      <a:r>
                        <a:rPr lang="en-GB" sz="600" dirty="0">
                          <a:effectLst/>
                          <a:latin typeface="Lato" panose="020F0502020204030203" pitchFamily="34" charset="77"/>
                        </a:rPr>
                        <a:t>Liability from misuse or misinterpretation of client data for any consultation.</a:t>
                      </a:r>
                    </a:p>
                  </a:txBody>
                  <a:tcPr marL="36000" marR="36000" marT="125999" marB="125999">
                    <a:lnL w="12700" cmpd="sng">
                      <a:noFill/>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algn="ctr"/>
                      <a:endParaRPr lang="en-US" sz="600" b="0" i="0" dirty="0">
                        <a:solidFill>
                          <a:schemeClr val="tx1"/>
                        </a:solidFill>
                        <a:latin typeface="Lato" panose="020F0502020204030203" pitchFamily="34" charset="77"/>
                      </a:endParaRPr>
                    </a:p>
                  </a:txBody>
                  <a:tcPr marL="36000" marR="36000" marT="125999" marB="125999"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algn="ctr"/>
                      <a:r>
                        <a:rPr lang="en-US" sz="600" b="0" i="0" dirty="0">
                          <a:solidFill>
                            <a:schemeClr val="tx1"/>
                          </a:solidFill>
                          <a:latin typeface="Lato" panose="020F0502020204030203" pitchFamily="34" charset="77"/>
                        </a:rPr>
                        <a:t>x</a:t>
                      </a:r>
                    </a:p>
                  </a:txBody>
                  <a:tcPr marL="36000" marR="36000" marT="125999" marB="125999"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algn="ctr"/>
                      <a:r>
                        <a:rPr lang="en-US" sz="600" b="0" i="0" dirty="0">
                          <a:solidFill>
                            <a:schemeClr val="tx1"/>
                          </a:solidFill>
                          <a:latin typeface="Lato" panose="020F0502020204030203" pitchFamily="34" charset="77"/>
                        </a:rPr>
                        <a:t>x</a:t>
                      </a:r>
                    </a:p>
                  </a:txBody>
                  <a:tcPr marL="36000" marR="36000" marT="125999" marB="125999"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algn="ctr"/>
                      <a:endParaRPr lang="en-US" sz="600" b="0" i="0" dirty="0">
                        <a:solidFill>
                          <a:schemeClr val="tx1"/>
                        </a:solidFill>
                        <a:latin typeface="Lato" panose="020F0502020204030203" pitchFamily="34" charset="77"/>
                      </a:endParaRPr>
                    </a:p>
                  </a:txBody>
                  <a:tcPr marL="36000" marR="36000" marT="125999" marB="125999" anchor="ctr" anchorCtr="1">
                    <a:lnL w="3175" cap="flat" cmpd="sng" algn="ctr">
                      <a:solidFill>
                        <a:srgbClr val="D9D7D7"/>
                      </a:solidFill>
                      <a:prstDash val="solid"/>
                      <a:round/>
                      <a:headEnd type="none" w="med" len="med"/>
                      <a:tailEnd type="none" w="med" len="med"/>
                    </a:lnL>
                    <a:lnR w="12700" cmpd="sng">
                      <a:noFill/>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extLst>
                  <a:ext uri="{0D108BD9-81ED-4DB2-BD59-A6C34878D82A}">
                    <a16:rowId xmlns:a16="http://schemas.microsoft.com/office/drawing/2014/main" val="2839669263"/>
                  </a:ext>
                </a:extLst>
              </a:tr>
              <a:tr h="0">
                <a:tc>
                  <a:txBody>
                    <a:bodyPr/>
                    <a:lstStyle/>
                    <a:p>
                      <a:r>
                        <a:rPr lang="en-GB" sz="600" dirty="0">
                          <a:effectLst/>
                          <a:latin typeface="Lato" panose="020F0502020204030203" pitchFamily="34" charset="77"/>
                        </a:rPr>
                        <a:t>A cyber breach can lead to reputational risk and a need for incident response services, such as public relations, crisis communications and more.</a:t>
                      </a:r>
                    </a:p>
                  </a:txBody>
                  <a:tcPr marL="36000" marR="36000" marT="125999" marB="125999">
                    <a:lnL w="12700" cmpd="sng">
                      <a:noFill/>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600" b="0" i="0" dirty="0">
                          <a:solidFill>
                            <a:schemeClr val="tx1"/>
                          </a:solidFill>
                          <a:latin typeface="Lato" panose="020F0502020204030203" pitchFamily="34" charset="77"/>
                        </a:rPr>
                        <a:t>x</a:t>
                      </a:r>
                    </a:p>
                  </a:txBody>
                  <a:tcPr marL="36000" marR="36000" marT="125999" marB="125999"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algn="ctr"/>
                      <a:endParaRPr lang="en-US" sz="600" b="0" i="0" dirty="0">
                        <a:solidFill>
                          <a:schemeClr val="tx1"/>
                        </a:solidFill>
                        <a:latin typeface="Lato" panose="020F0502020204030203" pitchFamily="34" charset="77"/>
                      </a:endParaRPr>
                    </a:p>
                  </a:txBody>
                  <a:tcPr marL="36000" marR="36000" marT="125999" marB="125999"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600" b="0" i="0" dirty="0">
                        <a:solidFill>
                          <a:schemeClr val="tx1"/>
                        </a:solidFill>
                        <a:latin typeface="Lato" panose="020F0502020204030203" pitchFamily="34" charset="77"/>
                      </a:endParaRPr>
                    </a:p>
                  </a:txBody>
                  <a:tcPr marL="36000" marR="36000" marT="125999" marB="125999"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600" b="0" i="0" dirty="0">
                        <a:solidFill>
                          <a:schemeClr val="tx1"/>
                        </a:solidFill>
                        <a:latin typeface="Lato" panose="020F0502020204030203" pitchFamily="34" charset="77"/>
                      </a:endParaRPr>
                    </a:p>
                  </a:txBody>
                  <a:tcPr marL="36000" marR="36000" marT="125999" marB="125999" anchor="ctr" anchorCtr="1">
                    <a:lnL w="3175" cap="flat" cmpd="sng" algn="ctr">
                      <a:solidFill>
                        <a:srgbClr val="D9D7D7"/>
                      </a:solidFill>
                      <a:prstDash val="solid"/>
                      <a:round/>
                      <a:headEnd type="none" w="med" len="med"/>
                      <a:tailEnd type="none" w="med" len="med"/>
                    </a:lnL>
                    <a:lnR w="12700" cmpd="sng">
                      <a:noFill/>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71001446"/>
                  </a:ext>
                </a:extLst>
              </a:tr>
              <a:tr h="0">
                <a:tc>
                  <a:txBody>
                    <a:bodyPr/>
                    <a:lstStyle/>
                    <a:p>
                      <a:r>
                        <a:rPr lang="en-GB" sz="600" dirty="0">
                          <a:effectLst/>
                          <a:latin typeface="Lato" panose="020F0502020204030203" pitchFamily="34" charset="77"/>
                        </a:rPr>
                        <a:t>Liability exposures can arise from failure of a product to perform.</a:t>
                      </a:r>
                    </a:p>
                  </a:txBody>
                  <a:tcPr marL="36000" marR="36000" marT="125999" marB="125999">
                    <a:lnL w="12700" cmpd="sng">
                      <a:noFill/>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algn="ctr"/>
                      <a:endParaRPr lang="en-US" sz="600" b="0" i="0" dirty="0">
                        <a:solidFill>
                          <a:schemeClr val="tx1"/>
                        </a:solidFill>
                        <a:latin typeface="Lato" panose="020F0502020204030203" pitchFamily="34" charset="77"/>
                      </a:endParaRPr>
                    </a:p>
                  </a:txBody>
                  <a:tcPr marL="36000" marR="36000" marT="125999" marB="125999"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algn="ctr"/>
                      <a:r>
                        <a:rPr lang="en-US" sz="600" b="0" i="0" dirty="0">
                          <a:solidFill>
                            <a:schemeClr val="tx1"/>
                          </a:solidFill>
                          <a:latin typeface="Lato" panose="020F0502020204030203" pitchFamily="34" charset="77"/>
                        </a:rPr>
                        <a:t>x</a:t>
                      </a:r>
                    </a:p>
                  </a:txBody>
                  <a:tcPr marL="36000" marR="36000" marT="125999" marB="125999"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algn="ctr"/>
                      <a:r>
                        <a:rPr lang="en-US" sz="600" b="0" i="0" dirty="0">
                          <a:solidFill>
                            <a:schemeClr val="tx1"/>
                          </a:solidFill>
                          <a:latin typeface="Lato" panose="020F0502020204030203" pitchFamily="34" charset="77"/>
                        </a:rPr>
                        <a:t>x</a:t>
                      </a:r>
                    </a:p>
                  </a:txBody>
                  <a:tcPr marL="36000" marR="36000" marT="125999" marB="125999"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algn="ctr"/>
                      <a:r>
                        <a:rPr lang="en-US" sz="600" b="0" i="0" dirty="0">
                          <a:solidFill>
                            <a:schemeClr val="tx1"/>
                          </a:solidFill>
                          <a:latin typeface="Lato" panose="020F0502020204030203" pitchFamily="34" charset="77"/>
                        </a:rPr>
                        <a:t>x</a:t>
                      </a:r>
                    </a:p>
                  </a:txBody>
                  <a:tcPr marL="36000" marR="36000" marT="125999" marB="125999" anchor="ctr" anchorCtr="1">
                    <a:lnL w="3175" cap="flat" cmpd="sng" algn="ctr">
                      <a:solidFill>
                        <a:srgbClr val="D9D7D7"/>
                      </a:solidFill>
                      <a:prstDash val="solid"/>
                      <a:round/>
                      <a:headEnd type="none" w="med" len="med"/>
                      <a:tailEnd type="none" w="med" len="med"/>
                    </a:lnL>
                    <a:lnR w="12700" cmpd="sng">
                      <a:noFill/>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extLst>
                  <a:ext uri="{0D108BD9-81ED-4DB2-BD59-A6C34878D82A}">
                    <a16:rowId xmlns:a16="http://schemas.microsoft.com/office/drawing/2014/main" val="4103590744"/>
                  </a:ext>
                </a:extLst>
              </a:tr>
              <a:tr h="0">
                <a:tc>
                  <a:txBody>
                    <a:bodyPr/>
                    <a:lstStyle/>
                    <a:p>
                      <a:r>
                        <a:rPr lang="en-GB" sz="600" dirty="0">
                          <a:effectLst/>
                          <a:latin typeface="Lato" panose="020F0502020204030203" pitchFamily="34" charset="77"/>
                        </a:rPr>
                        <a:t>Incorporating the use of new digital technologies without proper due diligence may lead to an actual or alleged impact on services offered to clients, leading to costly lawsuits.</a:t>
                      </a:r>
                    </a:p>
                  </a:txBody>
                  <a:tcPr marL="36000" marR="36000" marT="125999" marB="125999">
                    <a:lnL w="12700" cmpd="sng">
                      <a:noFill/>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600" b="0" i="0" dirty="0">
                        <a:solidFill>
                          <a:schemeClr val="tx1"/>
                        </a:solidFill>
                        <a:latin typeface="Lato" panose="020F0502020204030203" pitchFamily="34" charset="77"/>
                      </a:endParaRPr>
                    </a:p>
                  </a:txBody>
                  <a:tcPr marL="36000" marR="36000" marT="125999" marB="125999"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600" b="0" i="0" dirty="0">
                          <a:solidFill>
                            <a:schemeClr val="tx1"/>
                          </a:solidFill>
                          <a:latin typeface="Lato" panose="020F0502020204030203" pitchFamily="34" charset="77"/>
                        </a:rPr>
                        <a:t>x</a:t>
                      </a:r>
                    </a:p>
                  </a:txBody>
                  <a:tcPr marL="36000" marR="36000" marT="125999" marB="125999"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algn="ctr"/>
                      <a:r>
                        <a:rPr lang="en-US" sz="600" b="0" i="0" dirty="0">
                          <a:solidFill>
                            <a:schemeClr val="tx1"/>
                          </a:solidFill>
                          <a:latin typeface="Lato" panose="020F0502020204030203" pitchFamily="34" charset="77"/>
                        </a:rPr>
                        <a:t>x</a:t>
                      </a:r>
                    </a:p>
                  </a:txBody>
                  <a:tcPr marL="36000" marR="36000" marT="125999" marB="125999"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algn="ctr"/>
                      <a:endParaRPr lang="en-US" sz="600" b="0" i="0" dirty="0">
                        <a:solidFill>
                          <a:schemeClr val="tx1"/>
                        </a:solidFill>
                        <a:latin typeface="Lato" panose="020F0502020204030203" pitchFamily="34" charset="77"/>
                      </a:endParaRPr>
                    </a:p>
                  </a:txBody>
                  <a:tcPr marL="36000" marR="36000" marT="125999" marB="125999" anchor="ctr" anchorCtr="1">
                    <a:lnL w="3175" cap="flat" cmpd="sng" algn="ctr">
                      <a:solidFill>
                        <a:srgbClr val="D9D7D7"/>
                      </a:solidFill>
                      <a:prstDash val="solid"/>
                      <a:round/>
                      <a:headEnd type="none" w="med" len="med"/>
                      <a:tailEnd type="none" w="med" len="med"/>
                    </a:lnL>
                    <a:lnR w="12700" cmpd="sng">
                      <a:noFill/>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436778051"/>
                  </a:ext>
                </a:extLst>
              </a:tr>
              <a:tr h="0">
                <a:tc>
                  <a:txBody>
                    <a:bodyPr/>
                    <a:lstStyle/>
                    <a:p>
                      <a:r>
                        <a:rPr lang="en-GB" sz="600" dirty="0">
                          <a:effectLst/>
                          <a:latin typeface="Lato" panose="020F0502020204030203" pitchFamily="34" charset="77"/>
                        </a:rPr>
                        <a:t>Machine errors arising from technology failures can result in property damage</a:t>
                      </a:r>
                      <a:br>
                        <a:rPr lang="en-GB" sz="600" dirty="0">
                          <a:effectLst/>
                          <a:latin typeface="Lato" panose="020F0502020204030203" pitchFamily="34" charset="77"/>
                        </a:rPr>
                      </a:br>
                      <a:r>
                        <a:rPr lang="en-GB" sz="600" dirty="0">
                          <a:effectLst/>
                          <a:latin typeface="Lato" panose="020F0502020204030203" pitchFamily="34" charset="77"/>
                        </a:rPr>
                        <a:t>or bodily injury.</a:t>
                      </a:r>
                    </a:p>
                  </a:txBody>
                  <a:tcPr marL="36000" marR="36000" marT="125999" marB="125999">
                    <a:lnL w="12700" cmpd="sng">
                      <a:noFill/>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algn="ctr"/>
                      <a:endParaRPr lang="en-US" sz="600" b="0" i="0" dirty="0">
                        <a:solidFill>
                          <a:schemeClr val="tx1"/>
                        </a:solidFill>
                        <a:latin typeface="Lato" panose="020F0502020204030203" pitchFamily="34" charset="77"/>
                      </a:endParaRPr>
                    </a:p>
                  </a:txBody>
                  <a:tcPr marL="36000" marR="36000" marT="125999" marB="125999"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algn="ctr"/>
                      <a:endParaRPr lang="en-US" sz="600" b="0" i="0" dirty="0">
                        <a:solidFill>
                          <a:schemeClr val="tx1"/>
                        </a:solidFill>
                        <a:latin typeface="Lato" panose="020F0502020204030203" pitchFamily="34" charset="77"/>
                      </a:endParaRPr>
                    </a:p>
                  </a:txBody>
                  <a:tcPr marL="36000" marR="36000" marT="125999" marB="125999"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algn="ctr"/>
                      <a:r>
                        <a:rPr lang="en-US" sz="600" b="0" i="0" dirty="0">
                          <a:solidFill>
                            <a:schemeClr val="tx1"/>
                          </a:solidFill>
                          <a:latin typeface="Lato" panose="020F0502020204030203" pitchFamily="34" charset="77"/>
                        </a:rPr>
                        <a:t>x</a:t>
                      </a:r>
                    </a:p>
                  </a:txBody>
                  <a:tcPr marL="36000" marR="36000" marT="125999" marB="125999"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algn="ctr"/>
                      <a:r>
                        <a:rPr lang="en-US" sz="600" b="0" i="0" dirty="0">
                          <a:solidFill>
                            <a:schemeClr val="tx1"/>
                          </a:solidFill>
                          <a:latin typeface="Lato" panose="020F0502020204030203" pitchFamily="34" charset="77"/>
                        </a:rPr>
                        <a:t>x</a:t>
                      </a:r>
                    </a:p>
                  </a:txBody>
                  <a:tcPr marL="36000" marR="36000" marT="125999" marB="125999" anchor="ctr" anchorCtr="1">
                    <a:lnL w="3175" cap="flat" cmpd="sng" algn="ctr">
                      <a:solidFill>
                        <a:srgbClr val="D9D7D7"/>
                      </a:solidFill>
                      <a:prstDash val="solid"/>
                      <a:round/>
                      <a:headEnd type="none" w="med" len="med"/>
                      <a:tailEnd type="none" w="med" len="med"/>
                    </a:lnL>
                    <a:lnR w="12700" cmpd="sng">
                      <a:noFill/>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extLst>
                  <a:ext uri="{0D108BD9-81ED-4DB2-BD59-A6C34878D82A}">
                    <a16:rowId xmlns:a16="http://schemas.microsoft.com/office/drawing/2014/main" val="2446208425"/>
                  </a:ext>
                </a:extLst>
              </a:tr>
            </a:tbl>
          </a:graphicData>
        </a:graphic>
      </p:graphicFrame>
    </p:spTree>
    <p:extLst>
      <p:ext uri="{BB962C8B-B14F-4D97-AF65-F5344CB8AC3E}">
        <p14:creationId xmlns:p14="http://schemas.microsoft.com/office/powerpoint/2010/main" val="39697572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D606405-A5BE-1049-88BE-36579782DD32}"/>
              </a:ext>
            </a:extLst>
          </p:cNvPr>
          <p:cNvSpPr>
            <a:spLocks noGrp="1"/>
          </p:cNvSpPr>
          <p:nvPr>
            <p:ph type="body" sz="quarter" idx="15"/>
          </p:nvPr>
        </p:nvSpPr>
        <p:spPr>
          <a:xfrm>
            <a:off x="476626" y="471684"/>
            <a:ext cx="4768574" cy="180083"/>
          </a:xfrm>
        </p:spPr>
        <p:txBody>
          <a:bodyPr/>
          <a:lstStyle/>
          <a:p>
            <a:r>
              <a:rPr lang="en-US" dirty="0"/>
              <a:t>Matching opportunities to business risks</a:t>
            </a:r>
          </a:p>
        </p:txBody>
      </p:sp>
      <p:sp>
        <p:nvSpPr>
          <p:cNvPr id="3" name="Slide Number Placeholder 2">
            <a:extLst>
              <a:ext uri="{FF2B5EF4-FFF2-40B4-BE49-F238E27FC236}">
                <a16:creationId xmlns:a16="http://schemas.microsoft.com/office/drawing/2014/main" id="{6D98B264-3C01-094C-9E1E-916AC8526C09}"/>
              </a:ext>
            </a:extLst>
          </p:cNvPr>
          <p:cNvSpPr>
            <a:spLocks noGrp="1"/>
          </p:cNvSpPr>
          <p:nvPr>
            <p:ph type="sldNum" sz="quarter" idx="4"/>
          </p:nvPr>
        </p:nvSpPr>
        <p:spPr>
          <a:xfrm rot="5400000">
            <a:off x="-73720" y="548580"/>
            <a:ext cx="360164" cy="212725"/>
          </a:xfrm>
        </p:spPr>
        <p:txBody>
          <a:bodyPr/>
          <a:lstStyle/>
          <a:p>
            <a:r>
              <a:rPr lang="en-US" dirty="0"/>
              <a:t>P</a:t>
            </a:r>
            <a:fld id="{7C933E7E-EEB7-3242-B8B0-CAE1452FB097}" type="slidenum">
              <a:rPr lang="en-US" smtClean="0"/>
              <a:pPr/>
              <a:t>21</a:t>
            </a:fld>
            <a:endParaRPr lang="en-US" dirty="0"/>
          </a:p>
        </p:txBody>
      </p:sp>
      <p:sp>
        <p:nvSpPr>
          <p:cNvPr id="4" name="Text Placeholder 3">
            <a:extLst>
              <a:ext uri="{FF2B5EF4-FFF2-40B4-BE49-F238E27FC236}">
                <a16:creationId xmlns:a16="http://schemas.microsoft.com/office/drawing/2014/main" id="{8C870A58-D295-5048-9755-C7D89CB65F7B}"/>
              </a:ext>
            </a:extLst>
          </p:cNvPr>
          <p:cNvSpPr>
            <a:spLocks noGrp="1"/>
          </p:cNvSpPr>
          <p:nvPr>
            <p:ph type="body" sz="quarter" idx="23"/>
          </p:nvPr>
        </p:nvSpPr>
        <p:spPr>
          <a:xfrm>
            <a:off x="823913" y="1018800"/>
            <a:ext cx="6143625" cy="455613"/>
          </a:xfrm>
        </p:spPr>
        <p:txBody>
          <a:bodyPr/>
          <a:lstStyle/>
          <a:p>
            <a:r>
              <a:rPr lang="en-US" dirty="0"/>
              <a:t>The risks of supporting a transformed workforce</a:t>
            </a:r>
          </a:p>
        </p:txBody>
      </p:sp>
      <p:graphicFrame>
        <p:nvGraphicFramePr>
          <p:cNvPr id="41" name="Table 41">
            <a:extLst>
              <a:ext uri="{FF2B5EF4-FFF2-40B4-BE49-F238E27FC236}">
                <a16:creationId xmlns:a16="http://schemas.microsoft.com/office/drawing/2014/main" id="{CED67B8A-484C-8446-A809-1E742193423E}"/>
              </a:ext>
            </a:extLst>
          </p:cNvPr>
          <p:cNvGraphicFramePr>
            <a:graphicFrameLocks noGrp="1"/>
          </p:cNvGraphicFramePr>
          <p:nvPr>
            <p:ph sz="quarter" idx="25"/>
            <p:extLst>
              <p:ext uri="{D42A27DB-BD31-4B8C-83A1-F6EECF244321}">
                <p14:modId xmlns:p14="http://schemas.microsoft.com/office/powerpoint/2010/main" val="2982563524"/>
              </p:ext>
            </p:extLst>
          </p:nvPr>
        </p:nvGraphicFramePr>
        <p:xfrm>
          <a:off x="823913" y="1450165"/>
          <a:ext cx="6091201" cy="3334560"/>
        </p:xfrm>
        <a:graphic>
          <a:graphicData uri="http://schemas.openxmlformats.org/drawingml/2006/table">
            <a:tbl>
              <a:tblPr firstRow="1" bandRow="1">
                <a:tableStyleId>{5C22544A-7EE6-4342-B048-85BDC9FD1C3A}</a:tableStyleId>
              </a:tblPr>
              <a:tblGrid>
                <a:gridCol w="2211405">
                  <a:extLst>
                    <a:ext uri="{9D8B030D-6E8A-4147-A177-3AD203B41FA5}">
                      <a16:colId xmlns:a16="http://schemas.microsoft.com/office/drawing/2014/main" val="192534694"/>
                    </a:ext>
                  </a:extLst>
                </a:gridCol>
                <a:gridCol w="273868">
                  <a:extLst>
                    <a:ext uri="{9D8B030D-6E8A-4147-A177-3AD203B41FA5}">
                      <a16:colId xmlns:a16="http://schemas.microsoft.com/office/drawing/2014/main" val="1936212744"/>
                    </a:ext>
                  </a:extLst>
                </a:gridCol>
                <a:gridCol w="286460">
                  <a:extLst>
                    <a:ext uri="{9D8B030D-6E8A-4147-A177-3AD203B41FA5}">
                      <a16:colId xmlns:a16="http://schemas.microsoft.com/office/drawing/2014/main" val="3920716943"/>
                    </a:ext>
                  </a:extLst>
                </a:gridCol>
                <a:gridCol w="412376">
                  <a:extLst>
                    <a:ext uri="{9D8B030D-6E8A-4147-A177-3AD203B41FA5}">
                      <a16:colId xmlns:a16="http://schemas.microsoft.com/office/drawing/2014/main" val="3539539708"/>
                    </a:ext>
                  </a:extLst>
                </a:gridCol>
                <a:gridCol w="374601">
                  <a:extLst>
                    <a:ext uri="{9D8B030D-6E8A-4147-A177-3AD203B41FA5}">
                      <a16:colId xmlns:a16="http://schemas.microsoft.com/office/drawing/2014/main" val="4000942636"/>
                    </a:ext>
                  </a:extLst>
                </a:gridCol>
                <a:gridCol w="531996">
                  <a:extLst>
                    <a:ext uri="{9D8B030D-6E8A-4147-A177-3AD203B41FA5}">
                      <a16:colId xmlns:a16="http://schemas.microsoft.com/office/drawing/2014/main" val="4088205054"/>
                    </a:ext>
                  </a:extLst>
                </a:gridCol>
                <a:gridCol w="588659">
                  <a:extLst>
                    <a:ext uri="{9D8B030D-6E8A-4147-A177-3AD203B41FA5}">
                      <a16:colId xmlns:a16="http://schemas.microsoft.com/office/drawing/2014/main" val="3312239387"/>
                    </a:ext>
                  </a:extLst>
                </a:gridCol>
                <a:gridCol w="736610">
                  <a:extLst>
                    <a:ext uri="{9D8B030D-6E8A-4147-A177-3AD203B41FA5}">
                      <a16:colId xmlns:a16="http://schemas.microsoft.com/office/drawing/2014/main" val="2432261442"/>
                    </a:ext>
                  </a:extLst>
                </a:gridCol>
                <a:gridCol w="675226">
                  <a:extLst>
                    <a:ext uri="{9D8B030D-6E8A-4147-A177-3AD203B41FA5}">
                      <a16:colId xmlns:a16="http://schemas.microsoft.com/office/drawing/2014/main" val="4246300835"/>
                    </a:ext>
                  </a:extLst>
                </a:gridCol>
              </a:tblGrid>
              <a:tr h="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800" b="0" i="0" kern="1200" dirty="0">
                          <a:solidFill>
                            <a:schemeClr val="bg1"/>
                          </a:solidFill>
                          <a:effectLst/>
                          <a:latin typeface="Chubb Publico Roman" panose="02040502060504060203" pitchFamily="18" charset="77"/>
                          <a:ea typeface="+mn-ea"/>
                          <a:cs typeface="+mn-cs"/>
                        </a:rPr>
                        <a:t>Potential business risks</a:t>
                      </a:r>
                    </a:p>
                  </a:txBody>
                  <a:tcPr marL="36000" marR="36000" marT="36000" marB="36000">
                    <a:lnL w="12700" cmpd="sng">
                      <a:noFill/>
                    </a:lnL>
                    <a:lnR w="6350" cap="flat" cmpd="sng" algn="ctr">
                      <a:noFill/>
                      <a:prstDash val="solid"/>
                      <a:round/>
                      <a:headEnd type="none" w="med" len="med"/>
                      <a:tailEnd type="none" w="med" len="med"/>
                    </a:lnR>
                    <a:lnT w="12700" cmpd="sng">
                      <a:noFill/>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gridSpan="8">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700" b="0" i="0" kern="1200" dirty="0">
                          <a:solidFill>
                            <a:schemeClr val="bg1"/>
                          </a:solidFill>
                          <a:effectLst/>
                          <a:latin typeface="Chubb Publico Roman" panose="02040502060504060203" pitchFamily="18" charset="77"/>
                          <a:ea typeface="+mn-ea"/>
                          <a:cs typeface="+mn-cs"/>
                        </a:rPr>
                        <a:t>Chubb insurance products and services to consider</a:t>
                      </a:r>
                    </a:p>
                  </a:txBody>
                  <a:tcPr marL="0" marR="36000" marT="36000" marB="36000">
                    <a:lnL w="6350" cap="flat" cmpd="sng" algn="ctr">
                      <a:noFill/>
                      <a:prstDash val="solid"/>
                      <a:round/>
                      <a:headEnd type="none" w="med" len="med"/>
                      <a:tailEnd type="none" w="med" len="med"/>
                    </a:lnL>
                    <a:lnR w="12700" cmpd="sng">
                      <a:noFill/>
                    </a:lnR>
                    <a:lnT w="12700" cmpd="sng">
                      <a:noFill/>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sz="600" b="0" i="0" dirty="0">
                        <a:solidFill>
                          <a:schemeClr val="tx1"/>
                        </a:solidFill>
                        <a:latin typeface="Lato" panose="020F0502020204030203" pitchFamily="34" charset="77"/>
                      </a:endParaRPr>
                    </a:p>
                  </a:txBody>
                  <a:tcPr marL="36000" marR="36000" marT="36000" marB="36000">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12700" cmpd="sng">
                      <a:noFill/>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sz="600" b="0" i="0" dirty="0">
                        <a:solidFill>
                          <a:schemeClr val="tx1"/>
                        </a:solidFill>
                        <a:latin typeface="Lato" panose="020F0502020204030203" pitchFamily="34" charset="77"/>
                      </a:endParaRPr>
                    </a:p>
                  </a:txBody>
                  <a:tcPr marL="36000" marR="36000" marT="36000" marB="36000">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12700" cmpd="sng">
                      <a:noFill/>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sz="600" b="0" i="0" dirty="0">
                        <a:solidFill>
                          <a:schemeClr val="tx1"/>
                        </a:solidFill>
                        <a:latin typeface="Lato" panose="020F0502020204030203" pitchFamily="34" charset="77"/>
                      </a:endParaRPr>
                    </a:p>
                  </a:txBody>
                  <a:tcPr marL="36000" marR="36000" marT="36000" marB="36000">
                    <a:lnL w="6350" cap="flat" cmpd="sng" algn="ctr">
                      <a:solidFill>
                        <a:schemeClr val="tx2"/>
                      </a:solidFill>
                      <a:prstDash val="solid"/>
                      <a:round/>
                      <a:headEnd type="none" w="med" len="med"/>
                      <a:tailEnd type="none" w="med" len="med"/>
                    </a:lnL>
                    <a:lnR w="12700" cmpd="sng">
                      <a:noFill/>
                    </a:lnR>
                    <a:lnT w="12700" cmpd="sng">
                      <a:noFill/>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985023245"/>
                  </a:ext>
                </a:extLst>
              </a:tr>
              <a:tr h="0">
                <a:tc>
                  <a:txBody>
                    <a:bodyPr/>
                    <a:lstStyle/>
                    <a:p>
                      <a:endParaRPr lang="en-US" sz="600" b="0" i="0" dirty="0">
                        <a:solidFill>
                          <a:schemeClr val="tx1"/>
                        </a:solidFill>
                        <a:latin typeface="Lato" panose="020F0502020204030203" pitchFamily="34" charset="77"/>
                      </a:endParaRPr>
                    </a:p>
                  </a:txBody>
                  <a:tcPr marL="36000" marR="36000" marT="36000" marB="36000">
                    <a:lnL w="12700" cmpd="sng">
                      <a:noFill/>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GB" sz="600" b="1" i="0" dirty="0">
                          <a:solidFill>
                            <a:srgbClr val="150F96"/>
                          </a:solidFill>
                          <a:effectLst/>
                          <a:latin typeface="Lato" panose="020F0502020204030203" pitchFamily="34" charset="77"/>
                        </a:rPr>
                        <a:t>Cyber</a:t>
                      </a:r>
                    </a:p>
                  </a:txBody>
                  <a:tcPr marL="0" marR="36000" marT="36000" marB="36000">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GB" sz="600" b="1" i="0" dirty="0">
                          <a:solidFill>
                            <a:srgbClr val="150F96"/>
                          </a:solidFill>
                          <a:effectLst/>
                          <a:latin typeface="Lato" panose="020F0502020204030203" pitchFamily="34" charset="77"/>
                        </a:rPr>
                        <a:t>Crime</a:t>
                      </a:r>
                    </a:p>
                  </a:txBody>
                  <a:tcPr marL="36000" marR="36000" marT="36000" marB="36000">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GB" sz="600" b="1" i="0" dirty="0">
                          <a:solidFill>
                            <a:srgbClr val="150F96"/>
                          </a:solidFill>
                          <a:effectLst/>
                          <a:latin typeface="Lato" panose="020F0502020204030203" pitchFamily="34" charset="77"/>
                        </a:rPr>
                        <a:t>Umbrella </a:t>
                      </a:r>
                    </a:p>
                    <a:p>
                      <a:r>
                        <a:rPr lang="en-GB" sz="600" b="1" i="0" dirty="0">
                          <a:solidFill>
                            <a:srgbClr val="150F96"/>
                          </a:solidFill>
                          <a:effectLst/>
                          <a:latin typeface="Lato" panose="020F0502020204030203" pitchFamily="34" charset="77"/>
                        </a:rPr>
                        <a:t>&amp; Excess </a:t>
                      </a:r>
                    </a:p>
                    <a:p>
                      <a:r>
                        <a:rPr lang="en-GB" sz="600" b="1" i="0" dirty="0">
                          <a:solidFill>
                            <a:srgbClr val="150F96"/>
                          </a:solidFill>
                          <a:effectLst/>
                          <a:latin typeface="Lato" panose="020F0502020204030203" pitchFamily="34" charset="77"/>
                        </a:rPr>
                        <a:t>Casualty</a:t>
                      </a:r>
                    </a:p>
                  </a:txBody>
                  <a:tcPr marL="36000" marR="36000" marT="36000" marB="36000">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GB" sz="600" b="1" i="0" dirty="0">
                          <a:solidFill>
                            <a:srgbClr val="150F96"/>
                          </a:solidFill>
                          <a:effectLst/>
                          <a:latin typeface="Lato" panose="020F0502020204030203" pitchFamily="34" charset="77"/>
                        </a:rPr>
                        <a:t>General Liability</a:t>
                      </a:r>
                    </a:p>
                  </a:txBody>
                  <a:tcPr marL="36000" marR="36000" marT="36000" marB="36000">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GB" sz="600" b="1" i="0" dirty="0">
                          <a:solidFill>
                            <a:srgbClr val="150F96"/>
                          </a:solidFill>
                          <a:effectLst/>
                          <a:latin typeface="Lato" panose="020F0502020204030203" pitchFamily="34" charset="77"/>
                        </a:rPr>
                        <a:t>Employment Practices</a:t>
                      </a:r>
                    </a:p>
                    <a:p>
                      <a:r>
                        <a:rPr lang="en-GB" sz="600" b="1" i="0" dirty="0">
                          <a:solidFill>
                            <a:srgbClr val="150F96"/>
                          </a:solidFill>
                          <a:effectLst/>
                          <a:latin typeface="Lato" panose="020F0502020204030203" pitchFamily="34" charset="77"/>
                        </a:rPr>
                        <a:t>Liability</a:t>
                      </a:r>
                    </a:p>
                  </a:txBody>
                  <a:tcPr marL="36000" marR="36000" marT="36000" marB="36000">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GB" sz="600" b="1" i="0" dirty="0">
                          <a:solidFill>
                            <a:srgbClr val="150F96"/>
                          </a:solidFill>
                          <a:effectLst/>
                          <a:latin typeface="Lato" panose="020F0502020204030203" pitchFamily="34" charset="77"/>
                        </a:rPr>
                        <a:t>Workers Compensation</a:t>
                      </a:r>
                    </a:p>
                  </a:txBody>
                  <a:tcPr marL="36000" marR="36000" marT="36000" marB="36000">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GB" sz="600" b="1" i="0" dirty="0">
                          <a:solidFill>
                            <a:srgbClr val="150F96"/>
                          </a:solidFill>
                          <a:effectLst/>
                          <a:latin typeface="Lato" panose="020F0502020204030203" pitchFamily="34" charset="77"/>
                        </a:rPr>
                        <a:t>Accident &amp; Health (including Business Travel Accident)</a:t>
                      </a:r>
                    </a:p>
                  </a:txBody>
                  <a:tcPr marL="36000" marR="36000" marT="36000" marB="36000">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GB" sz="600" b="1" i="0" dirty="0">
                          <a:solidFill>
                            <a:srgbClr val="150F96"/>
                          </a:solidFill>
                          <a:effectLst/>
                          <a:latin typeface="Lato" panose="020F0502020204030203" pitchFamily="34" charset="77"/>
                        </a:rPr>
                        <a:t>Professional Liability/Errors </a:t>
                      </a:r>
                    </a:p>
                    <a:p>
                      <a:r>
                        <a:rPr lang="en-GB" sz="600" b="1" i="0" dirty="0">
                          <a:solidFill>
                            <a:srgbClr val="150F96"/>
                          </a:solidFill>
                          <a:effectLst/>
                          <a:latin typeface="Lato" panose="020F0502020204030203" pitchFamily="34" charset="77"/>
                        </a:rPr>
                        <a:t>&amp; Omissions</a:t>
                      </a:r>
                    </a:p>
                  </a:txBody>
                  <a:tcPr marL="36000" marR="36000" marT="36000" marB="36000">
                    <a:lnL w="6350" cap="flat" cmpd="sng" algn="ctr">
                      <a:noFill/>
                      <a:prstDash val="solid"/>
                      <a:round/>
                      <a:headEnd type="none" w="med" len="med"/>
                      <a:tailEnd type="none" w="med" len="med"/>
                    </a:lnL>
                    <a:lnR w="12700" cmpd="sng">
                      <a:noFill/>
                    </a:lnR>
                    <a:lnT w="6350" cap="flat" cmpd="sng" algn="ctr">
                      <a:no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40293346"/>
                  </a:ext>
                </a:extLst>
              </a:tr>
              <a:tr h="0">
                <a:tc>
                  <a:txBody>
                    <a:bodyPr/>
                    <a:lstStyle/>
                    <a:p>
                      <a:r>
                        <a:rPr lang="en-GB" sz="600" dirty="0">
                          <a:effectLst/>
                          <a:latin typeface="Lato" panose="020F0502020204030203" pitchFamily="34" charset="77"/>
                        </a:rPr>
                        <a:t>Poorly set-up home offices, and/or unhealthy habits when working from home can lead to an increase in injuries or mental health issues.</a:t>
                      </a:r>
                    </a:p>
                  </a:txBody>
                  <a:tcPr marL="36000" marR="36000" marT="43200" marB="43200">
                    <a:lnL w="12700" cmpd="sng">
                      <a:noFill/>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600" b="0" i="0" dirty="0">
                        <a:solidFill>
                          <a:schemeClr val="tx1"/>
                        </a:solidFill>
                        <a:latin typeface="Lato" panose="020F0502020204030203" pitchFamily="34" charset="77"/>
                      </a:endParaRP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600" b="0" i="0" dirty="0">
                        <a:solidFill>
                          <a:schemeClr val="tx1"/>
                        </a:solidFill>
                        <a:latin typeface="Lato" panose="020F0502020204030203" pitchFamily="34" charset="77"/>
                      </a:endParaRP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600" b="0" i="0" dirty="0">
                          <a:solidFill>
                            <a:schemeClr val="tx1"/>
                          </a:solidFill>
                          <a:latin typeface="Lato" panose="020F0502020204030203" pitchFamily="34" charset="77"/>
                        </a:rPr>
                        <a:t>x</a:t>
                      </a: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algn="ctr"/>
                      <a:endParaRPr lang="en-US" sz="600" b="0" i="0" dirty="0">
                        <a:solidFill>
                          <a:schemeClr val="tx1"/>
                        </a:solidFill>
                        <a:latin typeface="Lato" panose="020F0502020204030203" pitchFamily="34" charset="77"/>
                      </a:endParaRP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600" b="0" i="0" dirty="0">
                        <a:solidFill>
                          <a:schemeClr val="tx1"/>
                        </a:solidFill>
                        <a:latin typeface="Lato" panose="020F0502020204030203" pitchFamily="34" charset="77"/>
                      </a:endParaRP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600" b="0" i="0" dirty="0">
                          <a:solidFill>
                            <a:schemeClr val="tx1"/>
                          </a:solidFill>
                          <a:latin typeface="Lato" panose="020F0502020204030203" pitchFamily="34" charset="77"/>
                        </a:rPr>
                        <a:t>x</a:t>
                      </a: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algn="ctr"/>
                      <a:endParaRPr lang="en-US" sz="600" b="0" i="0" dirty="0">
                        <a:solidFill>
                          <a:schemeClr val="tx1"/>
                        </a:solidFill>
                        <a:latin typeface="Lato" panose="020F0502020204030203" pitchFamily="34" charset="77"/>
                      </a:endParaRP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600" b="0" i="0" dirty="0">
                        <a:solidFill>
                          <a:schemeClr val="tx1"/>
                        </a:solidFill>
                        <a:latin typeface="Lato" panose="020F0502020204030203" pitchFamily="34" charset="77"/>
                      </a:endParaRPr>
                    </a:p>
                  </a:txBody>
                  <a:tcPr marL="36000" marR="36000" marT="43200" marB="43200" anchor="ctr" anchorCtr="1">
                    <a:lnL w="3175" cap="flat" cmpd="sng" algn="ctr">
                      <a:solidFill>
                        <a:srgbClr val="D9D7D7"/>
                      </a:solidFill>
                      <a:prstDash val="solid"/>
                      <a:round/>
                      <a:headEnd type="none" w="med" len="med"/>
                      <a:tailEnd type="none" w="med" len="med"/>
                    </a:lnL>
                    <a:lnR w="12700" cmpd="sng">
                      <a:noFill/>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18807206"/>
                  </a:ext>
                </a:extLst>
              </a:tr>
              <a:tr h="0">
                <a:tc>
                  <a:txBody>
                    <a:bodyPr/>
                    <a:lstStyle/>
                    <a:p>
                      <a:r>
                        <a:rPr lang="en-GB" sz="600" dirty="0">
                          <a:effectLst/>
                          <a:latin typeface="Lato" panose="020F0502020204030203" pitchFamily="34" charset="77"/>
                        </a:rPr>
                        <a:t>An employee’s inappropriate conduct on an external video conference, intentionally shared or not, could lead to</a:t>
                      </a:r>
                      <a:br>
                        <a:rPr lang="en-GB" sz="600" dirty="0">
                          <a:effectLst/>
                          <a:latin typeface="Lato" panose="020F0502020204030203" pitchFamily="34" charset="77"/>
                        </a:rPr>
                      </a:br>
                      <a:r>
                        <a:rPr lang="en-GB" sz="600" dirty="0">
                          <a:effectLst/>
                          <a:latin typeface="Lato" panose="020F0502020204030203" pitchFamily="34" charset="77"/>
                        </a:rPr>
                        <a:t>harassment or discrimination allegations for the company, resulting in costly litigation.</a:t>
                      </a:r>
                    </a:p>
                  </a:txBody>
                  <a:tcPr marL="36000" marR="36000" marT="43200" marB="43200">
                    <a:lnL w="12700" cmpd="sng">
                      <a:noFill/>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algn="ctr"/>
                      <a:endParaRPr lang="en-US" sz="600" b="0" i="0" dirty="0">
                        <a:solidFill>
                          <a:schemeClr val="tx1"/>
                        </a:solidFill>
                        <a:latin typeface="Lato" panose="020F0502020204030203" pitchFamily="34" charset="77"/>
                      </a:endParaRP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algn="ctr"/>
                      <a:endParaRPr lang="en-US" sz="600" b="0" i="0" dirty="0">
                        <a:solidFill>
                          <a:schemeClr val="tx1"/>
                        </a:solidFill>
                        <a:latin typeface="Lato" panose="020F0502020204030203" pitchFamily="34" charset="77"/>
                      </a:endParaRP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algn="ctr"/>
                      <a:r>
                        <a:rPr lang="en-US" sz="600" b="0" i="0" dirty="0">
                          <a:solidFill>
                            <a:schemeClr val="tx1"/>
                          </a:solidFill>
                          <a:latin typeface="Lato" panose="020F0502020204030203" pitchFamily="34" charset="77"/>
                        </a:rPr>
                        <a:t>x</a:t>
                      </a: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algn="ctr"/>
                      <a:r>
                        <a:rPr lang="en-US" sz="600" b="0" i="0" dirty="0">
                          <a:solidFill>
                            <a:schemeClr val="tx1"/>
                          </a:solidFill>
                          <a:latin typeface="Lato" panose="020F0502020204030203" pitchFamily="34" charset="77"/>
                        </a:rPr>
                        <a:t>x</a:t>
                      </a: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algn="ctr"/>
                      <a:r>
                        <a:rPr lang="en-US" sz="600" b="0" i="0" dirty="0">
                          <a:solidFill>
                            <a:schemeClr val="tx1"/>
                          </a:solidFill>
                          <a:latin typeface="Lato" panose="020F0502020204030203" pitchFamily="34" charset="77"/>
                        </a:rPr>
                        <a:t>x</a:t>
                      </a: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algn="ctr"/>
                      <a:endParaRPr lang="en-US" sz="600" b="0" i="0" dirty="0">
                        <a:solidFill>
                          <a:schemeClr val="tx1"/>
                        </a:solidFill>
                        <a:latin typeface="Lato" panose="020F0502020204030203" pitchFamily="34" charset="77"/>
                      </a:endParaRP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algn="ctr"/>
                      <a:endParaRPr lang="en-US" sz="600" b="0" i="0" dirty="0">
                        <a:solidFill>
                          <a:schemeClr val="tx1"/>
                        </a:solidFill>
                        <a:latin typeface="Lato" panose="020F0502020204030203" pitchFamily="34" charset="77"/>
                      </a:endParaRP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algn="ctr"/>
                      <a:endParaRPr lang="en-US" sz="600" b="0" i="0" dirty="0">
                        <a:solidFill>
                          <a:schemeClr val="tx1"/>
                        </a:solidFill>
                        <a:latin typeface="Lato" panose="020F0502020204030203" pitchFamily="34" charset="77"/>
                      </a:endParaRPr>
                    </a:p>
                  </a:txBody>
                  <a:tcPr marL="36000" marR="36000" marT="43200" marB="43200" anchor="ctr" anchorCtr="1">
                    <a:lnL w="3175" cap="flat" cmpd="sng" algn="ctr">
                      <a:solidFill>
                        <a:srgbClr val="D9D7D7"/>
                      </a:solidFill>
                      <a:prstDash val="solid"/>
                      <a:round/>
                      <a:headEnd type="none" w="med" len="med"/>
                      <a:tailEnd type="none" w="med" len="med"/>
                    </a:lnL>
                    <a:lnR w="12700" cmpd="sng">
                      <a:noFill/>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extLst>
                  <a:ext uri="{0D108BD9-81ED-4DB2-BD59-A6C34878D82A}">
                    <a16:rowId xmlns:a16="http://schemas.microsoft.com/office/drawing/2014/main" val="2839669263"/>
                  </a:ext>
                </a:extLst>
              </a:tr>
              <a:tr h="0">
                <a:tc>
                  <a:txBody>
                    <a:bodyPr/>
                    <a:lstStyle/>
                    <a:p>
                      <a:r>
                        <a:rPr lang="en-GB" sz="600" dirty="0">
                          <a:effectLst/>
                          <a:latin typeface="Lato" panose="020F0502020204030203" pitchFamily="34" charset="77"/>
                        </a:rPr>
                        <a:t>Remote employees untrained in utilizing remote set-ups or using unsecured connections creates a higher level of cyber risk.</a:t>
                      </a:r>
                    </a:p>
                  </a:txBody>
                  <a:tcPr marL="36000" marR="36000" marT="43200" marB="43200">
                    <a:lnL w="12700" cmpd="sng">
                      <a:noFill/>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600" b="0" i="0" dirty="0">
                          <a:solidFill>
                            <a:schemeClr val="tx1"/>
                          </a:solidFill>
                          <a:latin typeface="Lato" panose="020F0502020204030203" pitchFamily="34" charset="77"/>
                        </a:rPr>
                        <a:t>x</a:t>
                      </a: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algn="ctr"/>
                      <a:r>
                        <a:rPr lang="en-US" sz="600" b="0" i="0" dirty="0">
                          <a:solidFill>
                            <a:schemeClr val="tx1"/>
                          </a:solidFill>
                          <a:latin typeface="Lato" panose="020F0502020204030203" pitchFamily="34" charset="77"/>
                        </a:rPr>
                        <a:t>x</a:t>
                      </a: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algn="ctr"/>
                      <a:endParaRPr lang="en-US" sz="600" b="0" i="0" dirty="0">
                        <a:solidFill>
                          <a:schemeClr val="tx1"/>
                        </a:solidFill>
                        <a:latin typeface="Lato" panose="020F0502020204030203" pitchFamily="34" charset="77"/>
                      </a:endParaRP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600" b="0" i="0" dirty="0">
                        <a:solidFill>
                          <a:schemeClr val="tx1"/>
                        </a:solidFill>
                        <a:latin typeface="Lato" panose="020F0502020204030203" pitchFamily="34" charset="77"/>
                      </a:endParaRP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600" b="0" i="0" dirty="0">
                        <a:solidFill>
                          <a:schemeClr val="tx1"/>
                        </a:solidFill>
                        <a:latin typeface="Lato" panose="020F0502020204030203" pitchFamily="34" charset="77"/>
                      </a:endParaRP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600" b="0" i="0" dirty="0">
                        <a:solidFill>
                          <a:schemeClr val="tx1"/>
                        </a:solidFill>
                        <a:latin typeface="Lato" panose="020F0502020204030203" pitchFamily="34" charset="77"/>
                      </a:endParaRP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600" b="0" i="0" dirty="0">
                        <a:solidFill>
                          <a:schemeClr val="tx1"/>
                        </a:solidFill>
                        <a:latin typeface="Lato" panose="020F0502020204030203" pitchFamily="34" charset="77"/>
                      </a:endParaRP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600" b="0" i="0" dirty="0">
                        <a:solidFill>
                          <a:schemeClr val="tx1"/>
                        </a:solidFill>
                        <a:latin typeface="Lato" panose="020F0502020204030203" pitchFamily="34" charset="77"/>
                      </a:endParaRPr>
                    </a:p>
                  </a:txBody>
                  <a:tcPr marL="36000" marR="36000" marT="43200" marB="43200" anchor="ctr" anchorCtr="1">
                    <a:lnL w="3175" cap="flat" cmpd="sng" algn="ctr">
                      <a:solidFill>
                        <a:srgbClr val="D9D7D7"/>
                      </a:solidFill>
                      <a:prstDash val="solid"/>
                      <a:round/>
                      <a:headEnd type="none" w="med" len="med"/>
                      <a:tailEnd type="none" w="med" len="med"/>
                    </a:lnL>
                    <a:lnR w="12700" cmpd="sng">
                      <a:noFill/>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71001446"/>
                  </a:ext>
                </a:extLst>
              </a:tr>
              <a:tr h="0">
                <a:tc>
                  <a:txBody>
                    <a:bodyPr/>
                    <a:lstStyle/>
                    <a:p>
                      <a:r>
                        <a:rPr lang="en-GB" sz="600" dirty="0">
                          <a:effectLst/>
                          <a:latin typeface="Lato" panose="020F0502020204030203" pitchFamily="34" charset="77"/>
                        </a:rPr>
                        <a:t>Employing freelancers or contractors may lead to a cyber</a:t>
                      </a:r>
                      <a:br>
                        <a:rPr lang="en-GB" sz="600" dirty="0">
                          <a:effectLst/>
                          <a:latin typeface="Lato" panose="020F0502020204030203" pitchFamily="34" charset="77"/>
                        </a:rPr>
                      </a:br>
                      <a:r>
                        <a:rPr lang="en-GB" sz="600" dirty="0">
                          <a:effectLst/>
                          <a:latin typeface="Lato" panose="020F0502020204030203" pitchFamily="34" charset="77"/>
                        </a:rPr>
                        <a:t>breach due to malicious intent or poor security training, as well</a:t>
                      </a:r>
                      <a:br>
                        <a:rPr lang="en-GB" sz="600" dirty="0">
                          <a:effectLst/>
                          <a:latin typeface="Lato" panose="020F0502020204030203" pitchFamily="34" charset="77"/>
                        </a:rPr>
                      </a:br>
                      <a:r>
                        <a:rPr lang="en-GB" sz="600" dirty="0">
                          <a:effectLst/>
                          <a:latin typeface="Lato" panose="020F0502020204030203" pitchFamily="34" charset="77"/>
                        </a:rPr>
                        <a:t>as exposure for failing to train or supervise such individuals.</a:t>
                      </a:r>
                    </a:p>
                  </a:txBody>
                  <a:tcPr marL="36000" marR="36000" marT="43200" marB="43200">
                    <a:lnL w="12700" cmpd="sng">
                      <a:noFill/>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algn="ctr"/>
                      <a:r>
                        <a:rPr lang="en-US" sz="600" b="0" i="0" dirty="0">
                          <a:solidFill>
                            <a:schemeClr val="tx1"/>
                          </a:solidFill>
                          <a:latin typeface="Lato" panose="020F0502020204030203" pitchFamily="34" charset="77"/>
                        </a:rPr>
                        <a:t>x</a:t>
                      </a: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algn="ctr"/>
                      <a:endParaRPr lang="en-US" sz="600" b="0" i="0" dirty="0">
                        <a:solidFill>
                          <a:schemeClr val="tx1"/>
                        </a:solidFill>
                        <a:latin typeface="Lato" panose="020F0502020204030203" pitchFamily="34" charset="77"/>
                      </a:endParaRP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algn="ctr"/>
                      <a:endParaRPr lang="en-US" sz="600" b="0" i="0" dirty="0">
                        <a:solidFill>
                          <a:schemeClr val="tx1"/>
                        </a:solidFill>
                        <a:latin typeface="Lato" panose="020F0502020204030203" pitchFamily="34" charset="77"/>
                      </a:endParaRP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algn="ctr"/>
                      <a:endParaRPr lang="en-US" sz="600" b="0" i="0" dirty="0">
                        <a:solidFill>
                          <a:schemeClr val="tx1"/>
                        </a:solidFill>
                        <a:latin typeface="Lato" panose="020F0502020204030203" pitchFamily="34" charset="77"/>
                      </a:endParaRP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algn="ctr"/>
                      <a:endParaRPr lang="en-US" sz="600" b="0" i="0" dirty="0">
                        <a:solidFill>
                          <a:schemeClr val="tx1"/>
                        </a:solidFill>
                        <a:latin typeface="Lato" panose="020F0502020204030203" pitchFamily="34" charset="77"/>
                      </a:endParaRP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algn="ctr"/>
                      <a:endParaRPr lang="en-US" sz="600" b="0" i="0" dirty="0">
                        <a:solidFill>
                          <a:schemeClr val="tx1"/>
                        </a:solidFill>
                        <a:latin typeface="Lato" panose="020F0502020204030203" pitchFamily="34" charset="77"/>
                      </a:endParaRP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algn="ctr"/>
                      <a:endParaRPr lang="en-US" sz="600" b="0" i="0" dirty="0">
                        <a:solidFill>
                          <a:schemeClr val="tx1"/>
                        </a:solidFill>
                        <a:latin typeface="Lato" panose="020F0502020204030203" pitchFamily="34" charset="77"/>
                      </a:endParaRP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algn="ctr"/>
                      <a:r>
                        <a:rPr lang="en-US" sz="600" b="0" i="0" dirty="0">
                          <a:solidFill>
                            <a:schemeClr val="tx1"/>
                          </a:solidFill>
                          <a:latin typeface="Lato" panose="020F0502020204030203" pitchFamily="34" charset="77"/>
                        </a:rPr>
                        <a:t>x</a:t>
                      </a:r>
                    </a:p>
                  </a:txBody>
                  <a:tcPr marL="36000" marR="36000" marT="43200" marB="43200" anchor="ctr" anchorCtr="1">
                    <a:lnL w="3175" cap="flat" cmpd="sng" algn="ctr">
                      <a:solidFill>
                        <a:srgbClr val="D9D7D7"/>
                      </a:solidFill>
                      <a:prstDash val="solid"/>
                      <a:round/>
                      <a:headEnd type="none" w="med" len="med"/>
                      <a:tailEnd type="none" w="med" len="med"/>
                    </a:lnL>
                    <a:lnR w="12700" cmpd="sng">
                      <a:noFill/>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extLst>
                  <a:ext uri="{0D108BD9-81ED-4DB2-BD59-A6C34878D82A}">
                    <a16:rowId xmlns:a16="http://schemas.microsoft.com/office/drawing/2014/main" val="4103590744"/>
                  </a:ext>
                </a:extLst>
              </a:tr>
              <a:tr h="0">
                <a:tc>
                  <a:txBody>
                    <a:bodyPr/>
                    <a:lstStyle/>
                    <a:p>
                      <a:r>
                        <a:rPr lang="en-GB" sz="600" dirty="0">
                          <a:effectLst/>
                          <a:latin typeface="Lato" panose="020F0502020204030203" pitchFamily="34" charset="77"/>
                        </a:rPr>
                        <a:t>Working from home may lead to blurred lines between</a:t>
                      </a:r>
                      <a:br>
                        <a:rPr lang="en-GB" sz="600" dirty="0">
                          <a:effectLst/>
                          <a:latin typeface="Lato" panose="020F0502020204030203" pitchFamily="34" charset="77"/>
                        </a:rPr>
                      </a:br>
                      <a:r>
                        <a:rPr lang="en-GB" sz="600" dirty="0">
                          <a:effectLst/>
                          <a:latin typeface="Lato" panose="020F0502020204030203" pitchFamily="34" charset="77"/>
                        </a:rPr>
                        <a:t>personal and professional risks (in the workplace, offsite, </a:t>
                      </a:r>
                    </a:p>
                    <a:p>
                      <a:r>
                        <a:rPr lang="en-GB" sz="600" dirty="0">
                          <a:effectLst/>
                          <a:latin typeface="Lato" panose="020F0502020204030203" pitchFamily="34" charset="77"/>
                        </a:rPr>
                        <a:t>and during business travel).</a:t>
                      </a:r>
                    </a:p>
                  </a:txBody>
                  <a:tcPr marL="36000" marR="36000" marT="43200" marB="43200">
                    <a:lnL w="12700" cmpd="sng">
                      <a:noFill/>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600" b="0" i="0" dirty="0">
                        <a:solidFill>
                          <a:schemeClr val="tx1"/>
                        </a:solidFill>
                        <a:latin typeface="Lato" panose="020F0502020204030203" pitchFamily="34" charset="77"/>
                      </a:endParaRP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600" b="0" i="0" dirty="0">
                        <a:solidFill>
                          <a:schemeClr val="tx1"/>
                        </a:solidFill>
                        <a:latin typeface="Lato" panose="020F0502020204030203" pitchFamily="34" charset="77"/>
                      </a:endParaRP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600" b="0" i="0" dirty="0">
                          <a:solidFill>
                            <a:schemeClr val="tx1"/>
                          </a:solidFill>
                          <a:latin typeface="Lato" panose="020F0502020204030203" pitchFamily="34" charset="77"/>
                        </a:rPr>
                        <a:t>x</a:t>
                      </a: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algn="ctr"/>
                      <a:r>
                        <a:rPr lang="en-US" sz="600" b="0" i="0" dirty="0">
                          <a:solidFill>
                            <a:schemeClr val="tx1"/>
                          </a:solidFill>
                          <a:latin typeface="Lato" panose="020F0502020204030203" pitchFamily="34" charset="77"/>
                        </a:rPr>
                        <a:t>x</a:t>
                      </a: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algn="ctr"/>
                      <a:endParaRPr lang="en-US" sz="600" b="0" i="0" dirty="0">
                        <a:solidFill>
                          <a:schemeClr val="tx1"/>
                        </a:solidFill>
                        <a:latin typeface="Lato" panose="020F0502020204030203" pitchFamily="34" charset="77"/>
                      </a:endParaRP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600" b="0" i="0" dirty="0">
                          <a:solidFill>
                            <a:schemeClr val="tx1"/>
                          </a:solidFill>
                          <a:latin typeface="Lato" panose="020F0502020204030203" pitchFamily="34" charset="77"/>
                        </a:rPr>
                        <a:t>x</a:t>
                      </a: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algn="ctr"/>
                      <a:r>
                        <a:rPr lang="en-US" sz="600" b="0" i="0" dirty="0">
                          <a:solidFill>
                            <a:schemeClr val="tx1"/>
                          </a:solidFill>
                          <a:latin typeface="Lato" panose="020F0502020204030203" pitchFamily="34" charset="77"/>
                        </a:rPr>
                        <a:t>x</a:t>
                      </a: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algn="ctr"/>
                      <a:endParaRPr lang="en-US" sz="600" b="0" i="0" dirty="0">
                        <a:solidFill>
                          <a:schemeClr val="tx1"/>
                        </a:solidFill>
                        <a:latin typeface="Lato" panose="020F0502020204030203" pitchFamily="34" charset="77"/>
                      </a:endParaRPr>
                    </a:p>
                  </a:txBody>
                  <a:tcPr marL="36000" marR="36000" marT="43200" marB="43200" anchor="ctr" anchorCtr="1">
                    <a:lnL w="3175" cap="flat" cmpd="sng" algn="ctr">
                      <a:solidFill>
                        <a:srgbClr val="D9D7D7"/>
                      </a:solidFill>
                      <a:prstDash val="solid"/>
                      <a:round/>
                      <a:headEnd type="none" w="med" len="med"/>
                      <a:tailEnd type="none" w="med" len="med"/>
                    </a:lnL>
                    <a:lnR w="12700" cmpd="sng">
                      <a:noFill/>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436778051"/>
                  </a:ext>
                </a:extLst>
              </a:tr>
              <a:tr h="0">
                <a:tc>
                  <a:txBody>
                    <a:bodyPr/>
                    <a:lstStyle/>
                    <a:p>
                      <a:r>
                        <a:rPr lang="en-GB" sz="600" dirty="0">
                          <a:effectLst/>
                          <a:latin typeface="Lato" panose="020F0502020204030203" pitchFamily="34" charset="77"/>
                        </a:rPr>
                        <a:t>Divulging Personally Identifiable Information (PII) on social media accounts, or posting a malicious link that infects the systems of those who click on it with malware.</a:t>
                      </a:r>
                    </a:p>
                  </a:txBody>
                  <a:tcPr marL="36000" marR="36000" marT="43200" marB="43200">
                    <a:lnL w="12700" cmpd="sng">
                      <a:noFill/>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algn="ctr"/>
                      <a:r>
                        <a:rPr lang="en-US" sz="600" b="0" i="0" dirty="0">
                          <a:solidFill>
                            <a:schemeClr val="tx1"/>
                          </a:solidFill>
                          <a:latin typeface="Lato" panose="020F0502020204030203" pitchFamily="34" charset="77"/>
                        </a:rPr>
                        <a:t>x</a:t>
                      </a: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algn="ctr"/>
                      <a:endParaRPr lang="en-US" sz="600" b="0" i="0" dirty="0">
                        <a:solidFill>
                          <a:schemeClr val="tx1"/>
                        </a:solidFill>
                        <a:latin typeface="Lato" panose="020F0502020204030203" pitchFamily="34" charset="77"/>
                      </a:endParaRP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algn="ctr"/>
                      <a:endParaRPr lang="en-US" sz="600" b="0" i="0" dirty="0">
                        <a:solidFill>
                          <a:schemeClr val="tx1"/>
                        </a:solidFill>
                        <a:latin typeface="Lato" panose="020F0502020204030203" pitchFamily="34" charset="77"/>
                      </a:endParaRP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algn="ctr"/>
                      <a:endParaRPr lang="en-US" sz="600" b="0" i="0" dirty="0">
                        <a:solidFill>
                          <a:schemeClr val="tx1"/>
                        </a:solidFill>
                        <a:latin typeface="Lato" panose="020F0502020204030203" pitchFamily="34" charset="77"/>
                      </a:endParaRP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algn="ctr"/>
                      <a:endParaRPr lang="en-US" sz="600" b="0" i="0" dirty="0">
                        <a:solidFill>
                          <a:schemeClr val="tx1"/>
                        </a:solidFill>
                        <a:latin typeface="Lato" panose="020F0502020204030203" pitchFamily="34" charset="77"/>
                      </a:endParaRP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algn="ctr"/>
                      <a:endParaRPr lang="en-US" sz="600" b="0" i="0" dirty="0">
                        <a:solidFill>
                          <a:schemeClr val="tx1"/>
                        </a:solidFill>
                        <a:latin typeface="Lato" panose="020F0502020204030203" pitchFamily="34" charset="77"/>
                      </a:endParaRP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algn="ctr"/>
                      <a:endParaRPr lang="en-US" sz="600" b="0" i="0" dirty="0">
                        <a:solidFill>
                          <a:schemeClr val="tx1"/>
                        </a:solidFill>
                        <a:latin typeface="Lato" panose="020F0502020204030203" pitchFamily="34" charset="77"/>
                      </a:endParaRP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algn="ctr"/>
                      <a:endParaRPr lang="en-US" sz="600" b="0" i="0" dirty="0">
                        <a:solidFill>
                          <a:schemeClr val="tx1"/>
                        </a:solidFill>
                        <a:latin typeface="Lato" panose="020F0502020204030203" pitchFamily="34" charset="77"/>
                      </a:endParaRPr>
                    </a:p>
                  </a:txBody>
                  <a:tcPr marL="36000" marR="36000" marT="43200" marB="43200" anchor="ctr" anchorCtr="1">
                    <a:lnL w="3175" cap="flat" cmpd="sng" algn="ctr">
                      <a:solidFill>
                        <a:srgbClr val="D9D7D7"/>
                      </a:solidFill>
                      <a:prstDash val="solid"/>
                      <a:round/>
                      <a:headEnd type="none" w="med" len="med"/>
                      <a:tailEnd type="none" w="med" len="med"/>
                    </a:lnL>
                    <a:lnR w="12700" cmpd="sng">
                      <a:noFill/>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extLst>
                  <a:ext uri="{0D108BD9-81ED-4DB2-BD59-A6C34878D82A}">
                    <a16:rowId xmlns:a16="http://schemas.microsoft.com/office/drawing/2014/main" val="2446208425"/>
                  </a:ext>
                </a:extLst>
              </a:tr>
              <a:tr h="0">
                <a:tc>
                  <a:txBody>
                    <a:bodyPr/>
                    <a:lstStyle/>
                    <a:p>
                      <a:r>
                        <a:rPr lang="en-GB" sz="600" dirty="0">
                          <a:effectLst/>
                          <a:latin typeface="Lato" panose="020F0502020204030203" pitchFamily="34" charset="77"/>
                        </a:rPr>
                        <a:t>Delayed or impaired work product for customers resulting</a:t>
                      </a:r>
                      <a:br>
                        <a:rPr lang="en-GB" sz="600" dirty="0">
                          <a:effectLst/>
                          <a:latin typeface="Lato" panose="020F0502020204030203" pitchFamily="34" charset="77"/>
                        </a:rPr>
                      </a:br>
                      <a:r>
                        <a:rPr lang="en-GB" sz="600" dirty="0">
                          <a:effectLst/>
                          <a:latin typeface="Lato" panose="020F0502020204030203" pitchFamily="34" charset="77"/>
                        </a:rPr>
                        <a:t>in missed deadlines and service standards.</a:t>
                      </a:r>
                    </a:p>
                  </a:txBody>
                  <a:tcPr marL="36000" marR="36000" marT="43200" marB="43200">
                    <a:lnL w="12700" cmpd="sng">
                      <a:noFill/>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600" b="0" i="0" dirty="0">
                        <a:solidFill>
                          <a:schemeClr val="tx1"/>
                        </a:solidFill>
                        <a:latin typeface="Lato" panose="020F0502020204030203" pitchFamily="34" charset="77"/>
                      </a:endParaRP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600" b="0" i="0" dirty="0">
                        <a:solidFill>
                          <a:schemeClr val="tx1"/>
                        </a:solidFill>
                        <a:latin typeface="Lato" panose="020F0502020204030203" pitchFamily="34" charset="77"/>
                      </a:endParaRP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600" b="0" i="0" dirty="0">
                        <a:solidFill>
                          <a:schemeClr val="tx1"/>
                        </a:solidFill>
                        <a:latin typeface="Lato" panose="020F0502020204030203" pitchFamily="34" charset="77"/>
                      </a:endParaRP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600" b="0" i="0" dirty="0">
                        <a:solidFill>
                          <a:schemeClr val="tx1"/>
                        </a:solidFill>
                        <a:latin typeface="Lato" panose="020F0502020204030203" pitchFamily="34" charset="77"/>
                      </a:endParaRP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600" b="0" i="0" dirty="0">
                        <a:solidFill>
                          <a:schemeClr val="tx1"/>
                        </a:solidFill>
                        <a:latin typeface="Lato" panose="020F0502020204030203" pitchFamily="34" charset="77"/>
                      </a:endParaRP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600" b="0" i="0" dirty="0">
                        <a:solidFill>
                          <a:schemeClr val="tx1"/>
                        </a:solidFill>
                        <a:latin typeface="Lato" panose="020F0502020204030203" pitchFamily="34" charset="77"/>
                      </a:endParaRP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600" b="0" i="0" dirty="0">
                        <a:solidFill>
                          <a:schemeClr val="tx1"/>
                        </a:solidFill>
                        <a:latin typeface="Lato" panose="020F0502020204030203" pitchFamily="34" charset="77"/>
                      </a:endParaRP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600" b="0" i="0" dirty="0">
                          <a:solidFill>
                            <a:schemeClr val="tx1"/>
                          </a:solidFill>
                          <a:latin typeface="Lato" panose="020F0502020204030203" pitchFamily="34" charset="77"/>
                        </a:rPr>
                        <a:t>x</a:t>
                      </a:r>
                    </a:p>
                  </a:txBody>
                  <a:tcPr marL="36000" marR="36000" marT="43200" marB="43200" anchor="ctr" anchorCtr="1">
                    <a:lnL w="3175" cap="flat" cmpd="sng" algn="ctr">
                      <a:solidFill>
                        <a:srgbClr val="D9D7D7"/>
                      </a:solidFill>
                      <a:prstDash val="solid"/>
                      <a:round/>
                      <a:headEnd type="none" w="med" len="med"/>
                      <a:tailEnd type="none" w="med" len="med"/>
                    </a:lnL>
                    <a:lnR w="12700" cmpd="sng">
                      <a:noFill/>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extLst>
                  <a:ext uri="{0D108BD9-81ED-4DB2-BD59-A6C34878D82A}">
                    <a16:rowId xmlns:a16="http://schemas.microsoft.com/office/drawing/2014/main" val="465997196"/>
                  </a:ext>
                </a:extLst>
              </a:tr>
              <a:tr h="0">
                <a:tc>
                  <a:txBody>
                    <a:bodyPr/>
                    <a:lstStyle/>
                    <a:p>
                      <a:r>
                        <a:rPr lang="en-GB" sz="600" dirty="0">
                          <a:effectLst/>
                          <a:latin typeface="Lato" panose="020F0502020204030203" pitchFamily="34" charset="77"/>
                        </a:rPr>
                        <a:t>An employee’s irresponsible use of the organization’s social media accounts could lead to harassment or discrimination allegations against the company. </a:t>
                      </a:r>
                    </a:p>
                  </a:txBody>
                  <a:tcPr marL="36000" marR="36000" marT="43200" marB="43200">
                    <a:lnL w="12700" cmpd="sng">
                      <a:noFill/>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algn="ctr"/>
                      <a:endParaRPr lang="en-US" sz="600" b="0" i="0" dirty="0">
                        <a:solidFill>
                          <a:schemeClr val="tx1"/>
                        </a:solidFill>
                        <a:latin typeface="Lato" panose="020F0502020204030203" pitchFamily="34" charset="77"/>
                      </a:endParaRP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algn="ctr"/>
                      <a:endParaRPr lang="en-US" sz="600" b="0" i="0" dirty="0">
                        <a:solidFill>
                          <a:schemeClr val="tx1"/>
                        </a:solidFill>
                        <a:latin typeface="Lato" panose="020F0502020204030203" pitchFamily="34" charset="77"/>
                      </a:endParaRP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algn="ctr"/>
                      <a:r>
                        <a:rPr lang="en-US" sz="600" b="0" i="0" dirty="0">
                          <a:solidFill>
                            <a:schemeClr val="tx1"/>
                          </a:solidFill>
                          <a:latin typeface="Lato" panose="020F0502020204030203" pitchFamily="34" charset="77"/>
                        </a:rPr>
                        <a:t>x</a:t>
                      </a: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algn="ctr"/>
                      <a:r>
                        <a:rPr lang="en-US" sz="600" b="0" i="0" dirty="0">
                          <a:solidFill>
                            <a:schemeClr val="tx1"/>
                          </a:solidFill>
                          <a:latin typeface="Lato" panose="020F0502020204030203" pitchFamily="34" charset="77"/>
                        </a:rPr>
                        <a:t>x</a:t>
                      </a: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algn="ctr"/>
                      <a:r>
                        <a:rPr lang="en-US" sz="600" b="0" i="0" dirty="0">
                          <a:solidFill>
                            <a:schemeClr val="tx1"/>
                          </a:solidFill>
                          <a:latin typeface="Lato" panose="020F0502020204030203" pitchFamily="34" charset="77"/>
                        </a:rPr>
                        <a:t>x</a:t>
                      </a: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algn="ctr"/>
                      <a:endParaRPr lang="en-US" sz="600" b="0" i="0" dirty="0">
                        <a:solidFill>
                          <a:schemeClr val="tx1"/>
                        </a:solidFill>
                        <a:latin typeface="Lato" panose="020F0502020204030203" pitchFamily="34" charset="77"/>
                      </a:endParaRP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algn="ctr"/>
                      <a:endParaRPr lang="en-US" sz="600" b="0" i="0" dirty="0">
                        <a:solidFill>
                          <a:schemeClr val="tx1"/>
                        </a:solidFill>
                        <a:latin typeface="Lato" panose="020F0502020204030203" pitchFamily="34" charset="77"/>
                      </a:endParaRP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algn="ctr"/>
                      <a:endParaRPr lang="en-US" sz="600" b="0" i="0" dirty="0">
                        <a:solidFill>
                          <a:schemeClr val="tx1"/>
                        </a:solidFill>
                        <a:latin typeface="Lato" panose="020F0502020204030203" pitchFamily="34" charset="77"/>
                      </a:endParaRPr>
                    </a:p>
                  </a:txBody>
                  <a:tcPr marL="36000" marR="36000" marT="43200" marB="43200" anchor="ctr" anchorCtr="1">
                    <a:lnL w="3175" cap="flat" cmpd="sng" algn="ctr">
                      <a:solidFill>
                        <a:srgbClr val="D9D7D7"/>
                      </a:solidFill>
                      <a:prstDash val="solid"/>
                      <a:round/>
                      <a:headEnd type="none" w="med" len="med"/>
                      <a:tailEnd type="none" w="med" len="med"/>
                    </a:lnL>
                    <a:lnR w="12700" cmpd="sng">
                      <a:noFill/>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extLst>
                  <a:ext uri="{0D108BD9-81ED-4DB2-BD59-A6C34878D82A}">
                    <a16:rowId xmlns:a16="http://schemas.microsoft.com/office/drawing/2014/main" val="3411475398"/>
                  </a:ext>
                </a:extLst>
              </a:tr>
            </a:tbl>
          </a:graphicData>
        </a:graphic>
      </p:graphicFrame>
    </p:spTree>
    <p:extLst>
      <p:ext uri="{BB962C8B-B14F-4D97-AF65-F5344CB8AC3E}">
        <p14:creationId xmlns:p14="http://schemas.microsoft.com/office/powerpoint/2010/main" val="19845168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D606405-A5BE-1049-88BE-36579782DD32}"/>
              </a:ext>
            </a:extLst>
          </p:cNvPr>
          <p:cNvSpPr>
            <a:spLocks noGrp="1"/>
          </p:cNvSpPr>
          <p:nvPr>
            <p:ph type="body" sz="quarter" idx="15"/>
          </p:nvPr>
        </p:nvSpPr>
        <p:spPr>
          <a:xfrm>
            <a:off x="476626" y="471684"/>
            <a:ext cx="4768574" cy="180083"/>
          </a:xfrm>
        </p:spPr>
        <p:txBody>
          <a:bodyPr/>
          <a:lstStyle/>
          <a:p>
            <a:r>
              <a:rPr lang="en-US" dirty="0"/>
              <a:t>Matching opportunities to business risks</a:t>
            </a:r>
          </a:p>
        </p:txBody>
      </p:sp>
      <p:sp>
        <p:nvSpPr>
          <p:cNvPr id="3" name="Slide Number Placeholder 2">
            <a:extLst>
              <a:ext uri="{FF2B5EF4-FFF2-40B4-BE49-F238E27FC236}">
                <a16:creationId xmlns:a16="http://schemas.microsoft.com/office/drawing/2014/main" id="{6D98B264-3C01-094C-9E1E-916AC8526C09}"/>
              </a:ext>
            </a:extLst>
          </p:cNvPr>
          <p:cNvSpPr>
            <a:spLocks noGrp="1"/>
          </p:cNvSpPr>
          <p:nvPr>
            <p:ph type="sldNum" sz="quarter" idx="4"/>
          </p:nvPr>
        </p:nvSpPr>
        <p:spPr>
          <a:xfrm rot="5400000">
            <a:off x="-73720" y="548580"/>
            <a:ext cx="360164" cy="212725"/>
          </a:xfrm>
        </p:spPr>
        <p:txBody>
          <a:bodyPr/>
          <a:lstStyle/>
          <a:p>
            <a:r>
              <a:rPr lang="en-US" dirty="0"/>
              <a:t>P</a:t>
            </a:r>
            <a:fld id="{7C933E7E-EEB7-3242-B8B0-CAE1452FB097}" type="slidenum">
              <a:rPr lang="en-US" smtClean="0"/>
              <a:pPr/>
              <a:t>22</a:t>
            </a:fld>
            <a:endParaRPr lang="en-US" dirty="0"/>
          </a:p>
        </p:txBody>
      </p:sp>
      <p:sp>
        <p:nvSpPr>
          <p:cNvPr id="4" name="Text Placeholder 3">
            <a:extLst>
              <a:ext uri="{FF2B5EF4-FFF2-40B4-BE49-F238E27FC236}">
                <a16:creationId xmlns:a16="http://schemas.microsoft.com/office/drawing/2014/main" id="{8C870A58-D295-5048-9755-C7D89CB65F7B}"/>
              </a:ext>
            </a:extLst>
          </p:cNvPr>
          <p:cNvSpPr>
            <a:spLocks noGrp="1"/>
          </p:cNvSpPr>
          <p:nvPr>
            <p:ph type="body" sz="quarter" idx="23"/>
          </p:nvPr>
        </p:nvSpPr>
        <p:spPr>
          <a:xfrm>
            <a:off x="824399" y="1019528"/>
            <a:ext cx="6143667" cy="455789"/>
          </a:xfrm>
        </p:spPr>
        <p:txBody>
          <a:bodyPr/>
          <a:lstStyle/>
          <a:p>
            <a:r>
              <a:rPr lang="en-US" dirty="0"/>
              <a:t>The risks of playing in the global market</a:t>
            </a:r>
          </a:p>
        </p:txBody>
      </p:sp>
      <p:graphicFrame>
        <p:nvGraphicFramePr>
          <p:cNvPr id="41" name="Table 41">
            <a:extLst>
              <a:ext uri="{FF2B5EF4-FFF2-40B4-BE49-F238E27FC236}">
                <a16:creationId xmlns:a16="http://schemas.microsoft.com/office/drawing/2014/main" id="{CED67B8A-484C-8446-A809-1E742193423E}"/>
              </a:ext>
            </a:extLst>
          </p:cNvPr>
          <p:cNvGraphicFramePr>
            <a:graphicFrameLocks noGrp="1"/>
          </p:cNvGraphicFramePr>
          <p:nvPr>
            <p:ph sz="quarter" idx="25"/>
            <p:extLst>
              <p:ext uri="{D42A27DB-BD31-4B8C-83A1-F6EECF244321}">
                <p14:modId xmlns:p14="http://schemas.microsoft.com/office/powerpoint/2010/main" val="2888640608"/>
              </p:ext>
            </p:extLst>
          </p:nvPr>
        </p:nvGraphicFramePr>
        <p:xfrm>
          <a:off x="823913" y="1568450"/>
          <a:ext cx="6091201" cy="1753434"/>
        </p:xfrm>
        <a:graphic>
          <a:graphicData uri="http://schemas.openxmlformats.org/drawingml/2006/table">
            <a:tbl>
              <a:tblPr firstRow="1" bandRow="1">
                <a:tableStyleId>{5C22544A-7EE6-4342-B048-85BDC9FD1C3A}</a:tableStyleId>
              </a:tblPr>
              <a:tblGrid>
                <a:gridCol w="2834691">
                  <a:extLst>
                    <a:ext uri="{9D8B030D-6E8A-4147-A177-3AD203B41FA5}">
                      <a16:colId xmlns:a16="http://schemas.microsoft.com/office/drawing/2014/main" val="192534694"/>
                    </a:ext>
                  </a:extLst>
                </a:gridCol>
                <a:gridCol w="525701">
                  <a:extLst>
                    <a:ext uri="{9D8B030D-6E8A-4147-A177-3AD203B41FA5}">
                      <a16:colId xmlns:a16="http://schemas.microsoft.com/office/drawing/2014/main" val="1936212744"/>
                    </a:ext>
                  </a:extLst>
                </a:gridCol>
                <a:gridCol w="667357">
                  <a:extLst>
                    <a:ext uri="{9D8B030D-6E8A-4147-A177-3AD203B41FA5}">
                      <a16:colId xmlns:a16="http://schemas.microsoft.com/office/drawing/2014/main" val="3969725094"/>
                    </a:ext>
                  </a:extLst>
                </a:gridCol>
                <a:gridCol w="760848">
                  <a:extLst>
                    <a:ext uri="{9D8B030D-6E8A-4147-A177-3AD203B41FA5}">
                      <a16:colId xmlns:a16="http://schemas.microsoft.com/office/drawing/2014/main" val="3312239387"/>
                    </a:ext>
                  </a:extLst>
                </a:gridCol>
                <a:gridCol w="651302">
                  <a:extLst>
                    <a:ext uri="{9D8B030D-6E8A-4147-A177-3AD203B41FA5}">
                      <a16:colId xmlns:a16="http://schemas.microsoft.com/office/drawing/2014/main" val="2432261442"/>
                    </a:ext>
                  </a:extLst>
                </a:gridCol>
                <a:gridCol w="651302">
                  <a:extLst>
                    <a:ext uri="{9D8B030D-6E8A-4147-A177-3AD203B41FA5}">
                      <a16:colId xmlns:a16="http://schemas.microsoft.com/office/drawing/2014/main" val="4246300835"/>
                    </a:ext>
                  </a:extLst>
                </a:gridCol>
              </a:tblGrid>
              <a:tr h="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800" b="0" i="0" kern="1200" dirty="0">
                          <a:solidFill>
                            <a:schemeClr val="bg1"/>
                          </a:solidFill>
                          <a:effectLst/>
                          <a:latin typeface="Chubb Publico Roman" panose="02040502060504060203" pitchFamily="18" charset="77"/>
                          <a:ea typeface="+mn-ea"/>
                          <a:cs typeface="+mn-cs"/>
                        </a:rPr>
                        <a:t>Potential business risks</a:t>
                      </a:r>
                    </a:p>
                  </a:txBody>
                  <a:tcPr marL="36000" marR="36000" marT="36000" marB="36000">
                    <a:lnL w="12700" cmpd="sng">
                      <a:noFill/>
                    </a:lnL>
                    <a:lnR w="6350" cap="flat" cmpd="sng" algn="ctr">
                      <a:noFill/>
                      <a:prstDash val="solid"/>
                      <a:round/>
                      <a:headEnd type="none" w="med" len="med"/>
                      <a:tailEnd type="none" w="med" len="med"/>
                    </a:lnR>
                    <a:lnT w="12700" cmpd="sng">
                      <a:noFill/>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gridSpan="5">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700" b="0" i="0" kern="1200" dirty="0">
                          <a:solidFill>
                            <a:schemeClr val="bg1"/>
                          </a:solidFill>
                          <a:effectLst/>
                          <a:latin typeface="Chubb Publico Roman" panose="02040502060504060203" pitchFamily="18" charset="77"/>
                          <a:ea typeface="+mn-ea"/>
                          <a:cs typeface="+mn-cs"/>
                        </a:rPr>
                        <a:t>Chubb insurance products and services to consider</a:t>
                      </a:r>
                    </a:p>
                  </a:txBody>
                  <a:tcPr marL="0" marR="36000" marT="36000" marB="36000">
                    <a:lnL w="6350" cap="flat" cmpd="sng" algn="ctr">
                      <a:noFill/>
                      <a:prstDash val="solid"/>
                      <a:round/>
                      <a:headEnd type="none" w="med" len="med"/>
                      <a:tailEnd type="none" w="med" len="med"/>
                    </a:lnL>
                    <a:lnR w="12700" cmpd="sng">
                      <a:noFill/>
                    </a:lnR>
                    <a:lnT w="12700" cmpd="sng">
                      <a:noFill/>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hMerge="1">
                  <a:txBody>
                    <a:bodyPr/>
                    <a:lstStyle/>
                    <a:p>
                      <a:endParaRPr lang="en-US"/>
                    </a:p>
                  </a:txBody>
                  <a:tcPr/>
                </a:tc>
                <a:tc hMerge="1">
                  <a:txBody>
                    <a:bodyPr/>
                    <a:lstStyle/>
                    <a:p>
                      <a:endParaRPr lang="en-US" sz="600" b="0" i="0" dirty="0">
                        <a:solidFill>
                          <a:schemeClr val="tx1"/>
                        </a:solidFill>
                        <a:latin typeface="Lato" panose="020F0502020204030203" pitchFamily="34" charset="77"/>
                      </a:endParaRPr>
                    </a:p>
                  </a:txBody>
                  <a:tcPr marL="36000" marR="36000" marT="36000" marB="36000">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12700" cmpd="sng">
                      <a:noFill/>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sz="600" b="0" i="0" dirty="0">
                        <a:solidFill>
                          <a:schemeClr val="tx1"/>
                        </a:solidFill>
                        <a:latin typeface="Lato" panose="020F0502020204030203" pitchFamily="34" charset="77"/>
                      </a:endParaRPr>
                    </a:p>
                  </a:txBody>
                  <a:tcPr marL="36000" marR="36000" marT="36000" marB="36000">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12700" cmpd="sng">
                      <a:noFill/>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sz="600" b="0" i="0" dirty="0">
                        <a:solidFill>
                          <a:schemeClr val="tx1"/>
                        </a:solidFill>
                        <a:latin typeface="Lato" panose="020F0502020204030203" pitchFamily="34" charset="77"/>
                      </a:endParaRPr>
                    </a:p>
                  </a:txBody>
                  <a:tcPr marL="36000" marR="36000" marT="36000" marB="36000">
                    <a:lnL w="6350" cap="flat" cmpd="sng" algn="ctr">
                      <a:solidFill>
                        <a:schemeClr val="tx2"/>
                      </a:solidFill>
                      <a:prstDash val="solid"/>
                      <a:round/>
                      <a:headEnd type="none" w="med" len="med"/>
                      <a:tailEnd type="none" w="med" len="med"/>
                    </a:lnL>
                    <a:lnR w="12700" cmpd="sng">
                      <a:noFill/>
                    </a:lnR>
                    <a:lnT w="12700" cmpd="sng">
                      <a:noFill/>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985023245"/>
                  </a:ext>
                </a:extLst>
              </a:tr>
              <a:tr h="0">
                <a:tc>
                  <a:txBody>
                    <a:bodyPr/>
                    <a:lstStyle/>
                    <a:p>
                      <a:endParaRPr lang="en-US" sz="600" b="0" i="0" dirty="0">
                        <a:solidFill>
                          <a:schemeClr val="tx1"/>
                        </a:solidFill>
                        <a:latin typeface="Lato" panose="020F0502020204030203" pitchFamily="34" charset="77"/>
                      </a:endParaRPr>
                    </a:p>
                  </a:txBody>
                  <a:tcPr marL="36000" marR="36000" marT="36000" marB="36000">
                    <a:lnL w="12700" cmpd="sng">
                      <a:noFill/>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GB" sz="600" b="1" i="0" dirty="0">
                          <a:solidFill>
                            <a:srgbClr val="150F96"/>
                          </a:solidFill>
                          <a:effectLst/>
                          <a:latin typeface="Lato" panose="020F0502020204030203" pitchFamily="34" charset="77"/>
                        </a:rPr>
                        <a:t>Cyber</a:t>
                      </a:r>
                    </a:p>
                  </a:txBody>
                  <a:tcPr marL="0" marR="36000" marT="36000" marB="36000">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GB" sz="600" b="1" i="0" dirty="0">
                          <a:solidFill>
                            <a:srgbClr val="150F96"/>
                          </a:solidFill>
                          <a:effectLst/>
                          <a:latin typeface="Lato" panose="020F0502020204030203" pitchFamily="34" charset="77"/>
                        </a:rPr>
                        <a:t>Umbrella &amp; Excess Casualty</a:t>
                      </a:r>
                    </a:p>
                  </a:txBody>
                  <a:tcPr marL="36000" marR="36000" marT="36000" marB="36000">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GB" sz="600" b="1" i="0" dirty="0">
                          <a:solidFill>
                            <a:srgbClr val="150F96"/>
                          </a:solidFill>
                          <a:effectLst/>
                          <a:latin typeface="Lato" panose="020F0502020204030203" pitchFamily="34" charset="77"/>
                        </a:rPr>
                        <a:t>Multinational Insurance Products and Services</a:t>
                      </a:r>
                    </a:p>
                  </a:txBody>
                  <a:tcPr marL="36000" marR="36000" marT="36000" marB="36000">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GB" sz="600" b="1" i="0" dirty="0">
                          <a:solidFill>
                            <a:srgbClr val="150F96"/>
                          </a:solidFill>
                          <a:effectLst/>
                          <a:latin typeface="Lato" panose="020F0502020204030203" pitchFamily="34" charset="77"/>
                        </a:rPr>
                        <a:t>Kidnap/Ransom </a:t>
                      </a:r>
                    </a:p>
                    <a:p>
                      <a:r>
                        <a:rPr lang="en-GB" sz="600" b="1" i="0" dirty="0">
                          <a:solidFill>
                            <a:srgbClr val="150F96"/>
                          </a:solidFill>
                          <a:effectLst/>
                          <a:latin typeface="Lato" panose="020F0502020204030203" pitchFamily="34" charset="77"/>
                        </a:rPr>
                        <a:t>&amp; Extortion</a:t>
                      </a:r>
                    </a:p>
                  </a:txBody>
                  <a:tcPr marL="36000" marR="36000" marT="36000" marB="36000">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GB" sz="600" b="1" i="0" dirty="0">
                          <a:solidFill>
                            <a:srgbClr val="150F96"/>
                          </a:solidFill>
                          <a:effectLst/>
                          <a:latin typeface="Lato" panose="020F0502020204030203" pitchFamily="34" charset="77"/>
                        </a:rPr>
                        <a:t>Marine/Cargo</a:t>
                      </a:r>
                    </a:p>
                  </a:txBody>
                  <a:tcPr marL="36000" marR="36000" marT="36000" marB="36000">
                    <a:lnL w="6350" cap="flat" cmpd="sng" algn="ctr">
                      <a:noFill/>
                      <a:prstDash val="solid"/>
                      <a:round/>
                      <a:headEnd type="none" w="med" len="med"/>
                      <a:tailEnd type="none" w="med" len="med"/>
                    </a:lnL>
                    <a:lnR w="12700" cmpd="sng">
                      <a:noFill/>
                    </a:lnR>
                    <a:lnT w="6350" cap="flat" cmpd="sng" algn="ctr">
                      <a:no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40293346"/>
                  </a:ext>
                </a:extLst>
              </a:tr>
              <a:tr h="0">
                <a:tc>
                  <a:txBody>
                    <a:bodyPr/>
                    <a:lstStyle/>
                    <a:p>
                      <a:r>
                        <a:rPr lang="en-GB" sz="600" dirty="0">
                          <a:effectLst/>
                          <a:latin typeface="Lato" panose="020F0502020204030203" pitchFamily="34" charset="77"/>
                        </a:rPr>
                        <a:t>Exposure to new and unknown overseas risks and regulations.</a:t>
                      </a:r>
                    </a:p>
                  </a:txBody>
                  <a:tcPr marL="36000" marR="36000" marT="125999" marB="125999">
                    <a:lnL w="12700" cmpd="sng">
                      <a:noFill/>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600" b="0" i="0" dirty="0">
                          <a:solidFill>
                            <a:schemeClr val="tx1"/>
                          </a:solidFill>
                          <a:latin typeface="Lato" panose="020F0502020204030203" pitchFamily="34" charset="77"/>
                        </a:rPr>
                        <a:t>x</a:t>
                      </a:r>
                    </a:p>
                  </a:txBody>
                  <a:tcPr marL="36000" marR="36000" marT="125999" marB="125999"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algn="ctr"/>
                      <a:r>
                        <a:rPr lang="en-US" sz="600" b="0" i="0" dirty="0">
                          <a:solidFill>
                            <a:schemeClr val="tx1"/>
                          </a:solidFill>
                          <a:latin typeface="Lato" panose="020F0502020204030203" pitchFamily="34" charset="77"/>
                        </a:rPr>
                        <a:t>x</a:t>
                      </a:r>
                    </a:p>
                  </a:txBody>
                  <a:tcPr marL="36000" marR="36000" marT="125999" marB="125999"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algn="ctr"/>
                      <a:r>
                        <a:rPr lang="en-US" sz="600" b="0" i="0" dirty="0">
                          <a:solidFill>
                            <a:schemeClr val="tx1"/>
                          </a:solidFill>
                          <a:latin typeface="Lato" panose="020F0502020204030203" pitchFamily="34" charset="77"/>
                        </a:rPr>
                        <a:t>x</a:t>
                      </a:r>
                    </a:p>
                  </a:txBody>
                  <a:tcPr marL="36000" marR="36000" marT="125999" marB="125999"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algn="ctr"/>
                      <a:endParaRPr lang="en-US" sz="600" b="0" i="0" dirty="0">
                        <a:solidFill>
                          <a:schemeClr val="tx1"/>
                        </a:solidFill>
                        <a:latin typeface="Lato" panose="020F0502020204030203" pitchFamily="34" charset="77"/>
                      </a:endParaRPr>
                    </a:p>
                  </a:txBody>
                  <a:tcPr marL="36000" marR="36000" marT="125999" marB="125999"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600" b="0" i="0" dirty="0">
                        <a:solidFill>
                          <a:schemeClr val="tx1"/>
                        </a:solidFill>
                        <a:latin typeface="Lato" panose="020F0502020204030203" pitchFamily="34" charset="77"/>
                      </a:endParaRPr>
                    </a:p>
                  </a:txBody>
                  <a:tcPr marL="36000" marR="36000" marT="125999" marB="125999" anchor="ctr" anchorCtr="1">
                    <a:lnL w="3175" cap="flat" cmpd="sng" algn="ctr">
                      <a:solidFill>
                        <a:srgbClr val="D9D7D7"/>
                      </a:solidFill>
                      <a:prstDash val="solid"/>
                      <a:round/>
                      <a:headEnd type="none" w="med" len="med"/>
                      <a:tailEnd type="none" w="med" len="med"/>
                    </a:lnL>
                    <a:lnR w="12700" cmpd="sng">
                      <a:noFill/>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18807206"/>
                  </a:ext>
                </a:extLst>
              </a:tr>
              <a:tr h="0">
                <a:tc>
                  <a:txBody>
                    <a:bodyPr/>
                    <a:lstStyle/>
                    <a:p>
                      <a:r>
                        <a:rPr lang="en-GB" sz="600" dirty="0">
                          <a:effectLst/>
                          <a:latin typeface="Lato" panose="020F0502020204030203" pitchFamily="34" charset="77"/>
                        </a:rPr>
                        <a:t>Exposure to political-related risks overseas, excluding terrorism </a:t>
                      </a:r>
                    </a:p>
                    <a:p>
                      <a:r>
                        <a:rPr lang="en-GB" sz="600" dirty="0">
                          <a:effectLst/>
                          <a:latin typeface="Lato" panose="020F0502020204030203" pitchFamily="34" charset="77"/>
                        </a:rPr>
                        <a:t>(e.g. transfer of money, goods lost or confiscated at ports).</a:t>
                      </a:r>
                    </a:p>
                  </a:txBody>
                  <a:tcPr marL="36000" marR="36000" marT="125999" marB="125999">
                    <a:lnL w="12700" cmpd="sng">
                      <a:noFill/>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algn="ctr"/>
                      <a:endParaRPr lang="en-US" sz="600" b="0" i="0" dirty="0">
                        <a:solidFill>
                          <a:schemeClr val="tx1"/>
                        </a:solidFill>
                        <a:latin typeface="Lato" panose="020F0502020204030203" pitchFamily="34" charset="77"/>
                      </a:endParaRPr>
                    </a:p>
                  </a:txBody>
                  <a:tcPr marL="36000" marR="36000" marT="125999" marB="125999"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algn="ctr"/>
                      <a:r>
                        <a:rPr lang="en-US" sz="600" b="0" i="0" dirty="0">
                          <a:solidFill>
                            <a:schemeClr val="tx1"/>
                          </a:solidFill>
                          <a:latin typeface="Lato" panose="020F0502020204030203" pitchFamily="34" charset="77"/>
                        </a:rPr>
                        <a:t>x</a:t>
                      </a:r>
                    </a:p>
                  </a:txBody>
                  <a:tcPr marL="36000" marR="36000" marT="125999" marB="125999"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algn="ctr"/>
                      <a:r>
                        <a:rPr lang="en-US" sz="600" b="0" i="0" dirty="0">
                          <a:solidFill>
                            <a:schemeClr val="tx1"/>
                          </a:solidFill>
                          <a:latin typeface="Lato" panose="020F0502020204030203" pitchFamily="34" charset="77"/>
                        </a:rPr>
                        <a:t>x</a:t>
                      </a:r>
                    </a:p>
                  </a:txBody>
                  <a:tcPr marL="36000" marR="36000" marT="125999" marB="125999"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algn="ctr"/>
                      <a:r>
                        <a:rPr lang="en-US" sz="600" b="0" i="0" dirty="0">
                          <a:solidFill>
                            <a:schemeClr val="tx1"/>
                          </a:solidFill>
                          <a:latin typeface="Lato" panose="020F0502020204030203" pitchFamily="34" charset="77"/>
                        </a:rPr>
                        <a:t>x</a:t>
                      </a:r>
                    </a:p>
                  </a:txBody>
                  <a:tcPr marL="36000" marR="36000" marT="125999" marB="125999"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algn="ctr"/>
                      <a:endParaRPr lang="en-US" sz="600" b="0" i="0" dirty="0">
                        <a:solidFill>
                          <a:schemeClr val="tx1"/>
                        </a:solidFill>
                        <a:latin typeface="Lato" panose="020F0502020204030203" pitchFamily="34" charset="77"/>
                      </a:endParaRPr>
                    </a:p>
                  </a:txBody>
                  <a:tcPr marL="36000" marR="36000" marT="125999" marB="125999" anchor="ctr" anchorCtr="1">
                    <a:lnL w="3175" cap="flat" cmpd="sng" algn="ctr">
                      <a:solidFill>
                        <a:srgbClr val="D9D7D7"/>
                      </a:solidFill>
                      <a:prstDash val="solid"/>
                      <a:round/>
                      <a:headEnd type="none" w="med" len="med"/>
                      <a:tailEnd type="none" w="med" len="med"/>
                    </a:lnL>
                    <a:lnR w="12700" cmpd="sng">
                      <a:noFill/>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extLst>
                  <a:ext uri="{0D108BD9-81ED-4DB2-BD59-A6C34878D82A}">
                    <a16:rowId xmlns:a16="http://schemas.microsoft.com/office/drawing/2014/main" val="2839669263"/>
                  </a:ext>
                </a:extLst>
              </a:tr>
              <a:tr h="0">
                <a:tc>
                  <a:txBody>
                    <a:bodyPr/>
                    <a:lstStyle/>
                    <a:p>
                      <a:r>
                        <a:rPr lang="en-GB" sz="600" dirty="0">
                          <a:effectLst/>
                          <a:latin typeface="Lato" panose="020F0502020204030203" pitchFamily="34" charset="77"/>
                        </a:rPr>
                        <a:t>Selling products in new markets requires transportation of </a:t>
                      </a:r>
                    </a:p>
                    <a:p>
                      <a:r>
                        <a:rPr lang="en-GB" sz="600" dirty="0">
                          <a:effectLst/>
                          <a:latin typeface="Lato" panose="020F0502020204030203" pitchFamily="34" charset="77"/>
                        </a:rPr>
                        <a:t>goods that may be put at risk while in transit.</a:t>
                      </a:r>
                    </a:p>
                  </a:txBody>
                  <a:tcPr marL="36000" marR="36000" marT="125999" marB="125999">
                    <a:lnL w="12700" cmpd="sng">
                      <a:noFill/>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600" b="0" i="0" dirty="0">
                        <a:solidFill>
                          <a:schemeClr val="tx1"/>
                        </a:solidFill>
                        <a:latin typeface="Lato" panose="020F0502020204030203" pitchFamily="34" charset="77"/>
                      </a:endParaRPr>
                    </a:p>
                  </a:txBody>
                  <a:tcPr marL="36000" marR="36000" marT="125999" marB="125999"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600" b="0" i="0" dirty="0">
                        <a:solidFill>
                          <a:schemeClr val="tx1"/>
                        </a:solidFill>
                        <a:latin typeface="Lato" panose="020F0502020204030203" pitchFamily="34" charset="77"/>
                      </a:endParaRPr>
                    </a:p>
                  </a:txBody>
                  <a:tcPr marL="36000" marR="36000" marT="125999" marB="125999"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600" b="0" i="0" dirty="0">
                          <a:solidFill>
                            <a:schemeClr val="tx1"/>
                          </a:solidFill>
                          <a:latin typeface="Lato" panose="020F0502020204030203" pitchFamily="34" charset="77"/>
                        </a:rPr>
                        <a:t>x</a:t>
                      </a:r>
                    </a:p>
                  </a:txBody>
                  <a:tcPr marL="36000" marR="36000" marT="125999" marB="125999"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algn="ctr"/>
                      <a:endParaRPr lang="en-US" sz="600" b="0" i="0" dirty="0">
                        <a:solidFill>
                          <a:schemeClr val="tx1"/>
                        </a:solidFill>
                        <a:latin typeface="Lato" panose="020F0502020204030203" pitchFamily="34" charset="77"/>
                      </a:endParaRPr>
                    </a:p>
                  </a:txBody>
                  <a:tcPr marL="36000" marR="36000" marT="125999" marB="125999"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600" b="0" i="0" dirty="0">
                          <a:solidFill>
                            <a:schemeClr val="tx1"/>
                          </a:solidFill>
                          <a:latin typeface="Lato" panose="020F0502020204030203" pitchFamily="34" charset="77"/>
                        </a:rPr>
                        <a:t>x</a:t>
                      </a:r>
                    </a:p>
                  </a:txBody>
                  <a:tcPr marL="36000" marR="36000" marT="125999" marB="125999" anchor="ctr" anchorCtr="1">
                    <a:lnL w="3175" cap="flat" cmpd="sng" algn="ctr">
                      <a:solidFill>
                        <a:srgbClr val="D9D7D7"/>
                      </a:solidFill>
                      <a:prstDash val="solid"/>
                      <a:round/>
                      <a:headEnd type="none" w="med" len="med"/>
                      <a:tailEnd type="none" w="med" len="med"/>
                    </a:lnL>
                    <a:lnR w="12700" cmpd="sng">
                      <a:noFill/>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extLst>
                  <a:ext uri="{0D108BD9-81ED-4DB2-BD59-A6C34878D82A}">
                    <a16:rowId xmlns:a16="http://schemas.microsoft.com/office/drawing/2014/main" val="1171001446"/>
                  </a:ext>
                </a:extLst>
              </a:tr>
            </a:tbl>
          </a:graphicData>
        </a:graphic>
      </p:graphicFrame>
    </p:spTree>
    <p:extLst>
      <p:ext uri="{BB962C8B-B14F-4D97-AF65-F5344CB8AC3E}">
        <p14:creationId xmlns:p14="http://schemas.microsoft.com/office/powerpoint/2010/main" val="14718614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6255988-5A5C-8B4D-A2DA-04B153A512A6}"/>
              </a:ext>
            </a:extLst>
          </p:cNvPr>
          <p:cNvSpPr>
            <a:spLocks noGrp="1"/>
          </p:cNvSpPr>
          <p:nvPr>
            <p:ph type="body" sz="quarter" idx="15"/>
          </p:nvPr>
        </p:nvSpPr>
        <p:spPr>
          <a:xfrm>
            <a:off x="825500" y="459207"/>
            <a:ext cx="4811902" cy="927383"/>
          </a:xfrm>
        </p:spPr>
        <p:txBody>
          <a:bodyPr/>
          <a:lstStyle/>
          <a:p>
            <a:r>
              <a:rPr lang="en-US" dirty="0"/>
              <a:t>Start learning about </a:t>
            </a:r>
          </a:p>
          <a:p>
            <a:r>
              <a:rPr lang="en-US" dirty="0"/>
              <a:t>digital business accelerated</a:t>
            </a:r>
          </a:p>
        </p:txBody>
      </p:sp>
      <p:sp>
        <p:nvSpPr>
          <p:cNvPr id="3" name="Text Placeholder 2">
            <a:extLst>
              <a:ext uri="{FF2B5EF4-FFF2-40B4-BE49-F238E27FC236}">
                <a16:creationId xmlns:a16="http://schemas.microsoft.com/office/drawing/2014/main" id="{B8BD9A00-49BE-C345-8FAA-CEC9F3FE520F}"/>
              </a:ext>
            </a:extLst>
          </p:cNvPr>
          <p:cNvSpPr>
            <a:spLocks noGrp="1"/>
          </p:cNvSpPr>
          <p:nvPr>
            <p:ph type="body" sz="quarter" idx="23"/>
          </p:nvPr>
        </p:nvSpPr>
        <p:spPr>
          <a:xfrm>
            <a:off x="825499" y="1957481"/>
            <a:ext cx="4904181" cy="2052387"/>
          </a:xfrm>
        </p:spPr>
        <p:txBody>
          <a:bodyPr/>
          <a:lstStyle/>
          <a:p>
            <a:r>
              <a:rPr lang="en-US" dirty="0"/>
              <a:t>Learn more about adapting to a digital-first way of working by reading Chubb’s research report. Or, visit the insights hub to access all of the other information businesses need to weather the storm and come out stronger. </a:t>
            </a:r>
          </a:p>
          <a:p>
            <a:pPr lvl="1"/>
            <a:r>
              <a:rPr lang="en-US" dirty="0" err="1"/>
              <a:t>chubb.com</a:t>
            </a:r>
            <a:r>
              <a:rPr lang="en-US" dirty="0"/>
              <a:t>/</a:t>
            </a:r>
            <a:r>
              <a:rPr lang="en-US" dirty="0" err="1"/>
              <a:t>digitalbusiness</a:t>
            </a:r>
            <a:r>
              <a:rPr lang="en-US" dirty="0"/>
              <a:t>/</a:t>
            </a:r>
            <a:r>
              <a:rPr lang="en-US" dirty="0" err="1"/>
              <a:t>na</a:t>
            </a:r>
            <a:endParaRPr lang="en-US" dirty="0"/>
          </a:p>
        </p:txBody>
      </p:sp>
      <p:sp>
        <p:nvSpPr>
          <p:cNvPr id="4" name="Slide Number Placeholder 3">
            <a:extLst>
              <a:ext uri="{FF2B5EF4-FFF2-40B4-BE49-F238E27FC236}">
                <a16:creationId xmlns:a16="http://schemas.microsoft.com/office/drawing/2014/main" id="{F05FAE40-D6CE-454E-9027-0574E0420644}"/>
              </a:ext>
            </a:extLst>
          </p:cNvPr>
          <p:cNvSpPr>
            <a:spLocks noGrp="1"/>
          </p:cNvSpPr>
          <p:nvPr>
            <p:ph type="sldNum" sz="quarter" idx="4"/>
          </p:nvPr>
        </p:nvSpPr>
        <p:spPr/>
        <p:txBody>
          <a:bodyPr/>
          <a:lstStyle/>
          <a:p>
            <a:pPr algn="ctr"/>
            <a:r>
              <a:rPr lang="en-US"/>
              <a:t>P</a:t>
            </a:r>
            <a:fld id="{7C933E7E-EEB7-3242-B8B0-CAE1452FB097}" type="slidenum">
              <a:rPr lang="en-US" smtClean="0"/>
              <a:pPr algn="ctr"/>
              <a:t>23</a:t>
            </a:fld>
            <a:endParaRPr lang="en-US"/>
          </a:p>
        </p:txBody>
      </p:sp>
      <p:sp>
        <p:nvSpPr>
          <p:cNvPr id="5" name="Rectangle 4">
            <a:hlinkClick r:id="rId2"/>
            <a:extLst>
              <a:ext uri="{FF2B5EF4-FFF2-40B4-BE49-F238E27FC236}">
                <a16:creationId xmlns:a16="http://schemas.microsoft.com/office/drawing/2014/main" id="{D5ED8EBE-85F4-0541-AA1E-5D071F7C7F70}"/>
              </a:ext>
            </a:extLst>
          </p:cNvPr>
          <p:cNvSpPr/>
          <p:nvPr/>
        </p:nvSpPr>
        <p:spPr>
          <a:xfrm>
            <a:off x="825500" y="3405987"/>
            <a:ext cx="3335327" cy="30684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noProof="0" dirty="0" err="1">
              <a:latin typeface="Chubb Publico Light" panose="02040302060504060203" pitchFamily="18" charset="77"/>
            </a:endParaRPr>
          </a:p>
        </p:txBody>
      </p:sp>
    </p:spTree>
    <p:extLst>
      <p:ext uri="{BB962C8B-B14F-4D97-AF65-F5344CB8AC3E}">
        <p14:creationId xmlns:p14="http://schemas.microsoft.com/office/powerpoint/2010/main" val="34020841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1D139CE-910C-0C41-9928-31049973CD18}"/>
              </a:ext>
            </a:extLst>
          </p:cNvPr>
          <p:cNvSpPr>
            <a:spLocks noGrp="1"/>
          </p:cNvSpPr>
          <p:nvPr>
            <p:ph type="body" sz="quarter" idx="13"/>
          </p:nvPr>
        </p:nvSpPr>
        <p:spPr>
          <a:xfrm>
            <a:off x="476252" y="1325461"/>
            <a:ext cx="3077982" cy="1811439"/>
          </a:xfrm>
        </p:spPr>
        <p:txBody>
          <a:bodyPr/>
          <a:lstStyle/>
          <a:p>
            <a:r>
              <a:rPr lang="en-US" dirty="0"/>
              <a:t>Let’s get </a:t>
            </a:r>
          </a:p>
          <a:p>
            <a:pPr lvl="1"/>
            <a:r>
              <a:rPr lang="en-US" dirty="0"/>
              <a:t>started</a:t>
            </a:r>
          </a:p>
        </p:txBody>
      </p:sp>
      <p:sp>
        <p:nvSpPr>
          <p:cNvPr id="3" name="Text Placeholder 2">
            <a:extLst>
              <a:ext uri="{FF2B5EF4-FFF2-40B4-BE49-F238E27FC236}">
                <a16:creationId xmlns:a16="http://schemas.microsoft.com/office/drawing/2014/main" id="{3725899A-A595-7C45-9343-47F5B4621441}"/>
              </a:ext>
            </a:extLst>
          </p:cNvPr>
          <p:cNvSpPr>
            <a:spLocks noGrp="1"/>
          </p:cNvSpPr>
          <p:nvPr>
            <p:ph type="body" sz="quarter" idx="30"/>
          </p:nvPr>
        </p:nvSpPr>
        <p:spPr/>
        <p:txBody>
          <a:bodyPr/>
          <a:lstStyle/>
          <a:p>
            <a:r>
              <a:rPr lang="en-US"/>
              <a:t>&lt;Presenter Name&gt;  |  &lt;Month DD, YYYY&gt;</a:t>
            </a:r>
          </a:p>
        </p:txBody>
      </p:sp>
      <p:sp>
        <p:nvSpPr>
          <p:cNvPr id="6" name="TextBox 5">
            <a:extLst>
              <a:ext uri="{FF2B5EF4-FFF2-40B4-BE49-F238E27FC236}">
                <a16:creationId xmlns:a16="http://schemas.microsoft.com/office/drawing/2014/main" id="{C11E8311-6D50-414D-879C-003AF8C489A3}"/>
              </a:ext>
            </a:extLst>
          </p:cNvPr>
          <p:cNvSpPr txBox="1"/>
          <p:nvPr/>
        </p:nvSpPr>
        <p:spPr>
          <a:xfrm>
            <a:off x="3916320" y="2382133"/>
            <a:ext cx="4868905" cy="669414"/>
          </a:xfrm>
          <a:prstGeom prst="rect">
            <a:avLst/>
          </a:prstGeom>
          <a:noFill/>
        </p:spPr>
        <p:txBody>
          <a:bodyPr wrap="square" lIns="0" tIns="0" rIns="0" bIns="0" rtlCol="0">
            <a:spAutoFit/>
          </a:bodyPr>
          <a:lstStyle/>
          <a:p>
            <a:pPr>
              <a:spcAft>
                <a:spcPts val="500"/>
              </a:spcAft>
            </a:pPr>
            <a:r>
              <a:rPr lang="en-US" sz="550" dirty="0">
                <a:solidFill>
                  <a:schemeClr val="bg1"/>
                </a:solidFill>
                <a:latin typeface="Lato" panose="020F0502020204030203" pitchFamily="34" charset="77"/>
              </a:rPr>
              <a:t>The claim scenarios described here are intended to show the types of situations that may result in claims. These scenarios should not be compared to any other claim. Whether or to what extent a particular loss is covered depends on the facts and circumstances of the loss, the terms and conditions of the policy as issued and applicable law. Facts may have been changed to protect privacy of the parties involved.</a:t>
            </a:r>
          </a:p>
          <a:p>
            <a:pPr>
              <a:spcAft>
                <a:spcPts val="500"/>
              </a:spcAft>
            </a:pPr>
            <a:r>
              <a:rPr lang="en-US" sz="550" dirty="0">
                <a:solidFill>
                  <a:schemeClr val="bg1"/>
                </a:solidFill>
                <a:latin typeface="Lato" panose="020F0502020204030203" pitchFamily="34" charset="77"/>
              </a:rPr>
              <a:t>Chubb is the marketing name used to refer to subsidiaries of Chubb Limited providing insurance and related services. For a list of these subsidiaries, please visit our website at </a:t>
            </a:r>
            <a:r>
              <a:rPr lang="en-US" sz="550" dirty="0" err="1">
                <a:solidFill>
                  <a:schemeClr val="bg1"/>
                </a:solidFill>
                <a:latin typeface="Lato" panose="020F0502020204030203" pitchFamily="34" charset="77"/>
              </a:rPr>
              <a:t>www.chubb.com</a:t>
            </a:r>
            <a:r>
              <a:rPr lang="en-US" sz="550" dirty="0">
                <a:solidFill>
                  <a:schemeClr val="bg1"/>
                </a:solidFill>
                <a:latin typeface="Lato" panose="020F0502020204030203" pitchFamily="34" charset="77"/>
              </a:rPr>
              <a:t>. Insurance provided by ACE American Insurance Company and its U.S. based Chubb underwriting company affiliates. All products may not be available in all states. This communication contains product summaries only. Coverage is subject to the language of the policies as actually issued. Surplus lines insurance sold only through licensed surplus lines producers. Chubb, 202 Hall’s Mill Road, Whitehouse Station, NJ 08889-1600.</a:t>
            </a:r>
            <a:endParaRPr lang="en-US" sz="550" noProof="0" dirty="0" err="1">
              <a:solidFill>
                <a:schemeClr val="bg1"/>
              </a:solidFill>
              <a:latin typeface="Lato" panose="020F0502020204030203" pitchFamily="34" charset="77"/>
            </a:endParaRPr>
          </a:p>
        </p:txBody>
      </p:sp>
    </p:spTree>
    <p:extLst>
      <p:ext uri="{BB962C8B-B14F-4D97-AF65-F5344CB8AC3E}">
        <p14:creationId xmlns:p14="http://schemas.microsoft.com/office/powerpoint/2010/main" val="19494230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hlinkClick r:id="rId3"/>
            <a:extLst>
              <a:ext uri="{FF2B5EF4-FFF2-40B4-BE49-F238E27FC236}">
                <a16:creationId xmlns:a16="http://schemas.microsoft.com/office/drawing/2014/main" id="{C93CD6A2-D98A-5D42-B03B-66EFECCE3D3B}"/>
              </a:ext>
            </a:extLst>
          </p:cNvPr>
          <p:cNvPicPr>
            <a:picLocks noChangeAspect="1"/>
          </p:cNvPicPr>
          <p:nvPr/>
        </p:nvPicPr>
        <p:blipFill>
          <a:blip r:embed="rId4"/>
          <a:stretch>
            <a:fillRect/>
          </a:stretch>
        </p:blipFill>
        <p:spPr>
          <a:xfrm>
            <a:off x="825500" y="1698112"/>
            <a:ext cx="5487312" cy="3086613"/>
          </a:xfrm>
          <a:prstGeom prst="rect">
            <a:avLst/>
          </a:prstGeom>
        </p:spPr>
      </p:pic>
      <p:sp>
        <p:nvSpPr>
          <p:cNvPr id="2" name="Text Placeholder 1">
            <a:extLst>
              <a:ext uri="{FF2B5EF4-FFF2-40B4-BE49-F238E27FC236}">
                <a16:creationId xmlns:a16="http://schemas.microsoft.com/office/drawing/2014/main" id="{3D890D1A-B926-E648-900E-3032B7E95EF0}"/>
              </a:ext>
            </a:extLst>
          </p:cNvPr>
          <p:cNvSpPr>
            <a:spLocks noGrp="1"/>
          </p:cNvSpPr>
          <p:nvPr>
            <p:ph type="body" sz="quarter" idx="15"/>
          </p:nvPr>
        </p:nvSpPr>
        <p:spPr/>
        <p:txBody>
          <a:bodyPr/>
          <a:lstStyle/>
          <a:p>
            <a:r>
              <a:rPr lang="en-US" dirty="0"/>
              <a:t>Watch the </a:t>
            </a:r>
            <a:r>
              <a:rPr lang="en-US" dirty="0">
                <a:latin typeface="Chubb Publico Medium" panose="02040502060504060203" pitchFamily="18" charset="77"/>
              </a:rPr>
              <a:t>launch video</a:t>
            </a:r>
          </a:p>
        </p:txBody>
      </p:sp>
      <p:sp>
        <p:nvSpPr>
          <p:cNvPr id="3" name="Slide Number Placeholder 2">
            <a:extLst>
              <a:ext uri="{FF2B5EF4-FFF2-40B4-BE49-F238E27FC236}">
                <a16:creationId xmlns:a16="http://schemas.microsoft.com/office/drawing/2014/main" id="{EFFE7500-6496-A94D-8724-EAA450FB376F}"/>
              </a:ext>
            </a:extLst>
          </p:cNvPr>
          <p:cNvSpPr>
            <a:spLocks noGrp="1"/>
          </p:cNvSpPr>
          <p:nvPr>
            <p:ph type="sldNum" sz="quarter" idx="4"/>
          </p:nvPr>
        </p:nvSpPr>
        <p:spPr/>
        <p:txBody>
          <a:bodyPr/>
          <a:lstStyle/>
          <a:p>
            <a:pPr algn="ctr"/>
            <a:r>
              <a:rPr lang="en-US" dirty="0"/>
              <a:t>P0</a:t>
            </a:r>
            <a:fld id="{7C933E7E-EEB7-3242-B8B0-CAE1452FB097}" type="slidenum">
              <a:rPr lang="en-US" smtClean="0"/>
              <a:pPr algn="ctr"/>
              <a:t>3</a:t>
            </a:fld>
            <a:endParaRPr lang="en-US" dirty="0"/>
          </a:p>
        </p:txBody>
      </p:sp>
      <p:grpSp>
        <p:nvGrpSpPr>
          <p:cNvPr id="6" name="Group 5">
            <a:extLst>
              <a:ext uri="{FF2B5EF4-FFF2-40B4-BE49-F238E27FC236}">
                <a16:creationId xmlns:a16="http://schemas.microsoft.com/office/drawing/2014/main" id="{526B2A7D-BDD2-134D-9123-9E906CA3D787}"/>
              </a:ext>
            </a:extLst>
          </p:cNvPr>
          <p:cNvGrpSpPr>
            <a:grpSpLocks noChangeAspect="1"/>
          </p:cNvGrpSpPr>
          <p:nvPr/>
        </p:nvGrpSpPr>
        <p:grpSpPr>
          <a:xfrm>
            <a:off x="3286771" y="2966483"/>
            <a:ext cx="549870" cy="549870"/>
            <a:chOff x="5022166" y="1882415"/>
            <a:chExt cx="2363372" cy="2363372"/>
          </a:xfrm>
        </p:grpSpPr>
        <p:sp>
          <p:nvSpPr>
            <p:cNvPr id="7" name="Oval 6">
              <a:hlinkClick r:id="rId3"/>
              <a:extLst>
                <a:ext uri="{FF2B5EF4-FFF2-40B4-BE49-F238E27FC236}">
                  <a16:creationId xmlns:a16="http://schemas.microsoft.com/office/drawing/2014/main" id="{2943965E-3469-824D-ABCD-004373E2407D}"/>
                </a:ext>
              </a:extLst>
            </p:cNvPr>
            <p:cNvSpPr/>
            <p:nvPr/>
          </p:nvSpPr>
          <p:spPr>
            <a:xfrm>
              <a:off x="5022166" y="1882415"/>
              <a:ext cx="2363372" cy="2363372"/>
            </a:xfrm>
            <a:prstGeom prst="ellipse">
              <a:avLst/>
            </a:prstGeom>
            <a:solidFill>
              <a:schemeClr val="bg1">
                <a:alpha val="30000"/>
              </a:schemeClr>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 name="Triangle 7">
              <a:hlinkClick r:id="rId3"/>
              <a:extLst>
                <a:ext uri="{FF2B5EF4-FFF2-40B4-BE49-F238E27FC236}">
                  <a16:creationId xmlns:a16="http://schemas.microsoft.com/office/drawing/2014/main" id="{B53D065B-2CE1-9B4C-A931-E3F7F2711E50}"/>
                </a:ext>
              </a:extLst>
            </p:cNvPr>
            <p:cNvSpPr/>
            <p:nvPr/>
          </p:nvSpPr>
          <p:spPr>
            <a:xfrm rot="5400000">
              <a:off x="5814177" y="2606901"/>
              <a:ext cx="1060704" cy="91440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Tree>
    <p:extLst>
      <p:ext uri="{BB962C8B-B14F-4D97-AF65-F5344CB8AC3E}">
        <p14:creationId xmlns:p14="http://schemas.microsoft.com/office/powerpoint/2010/main" val="34928440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EB7C096-4B4D-294A-A933-15D048B1A05E}"/>
              </a:ext>
            </a:extLst>
          </p:cNvPr>
          <p:cNvSpPr>
            <a:spLocks noGrp="1"/>
          </p:cNvSpPr>
          <p:nvPr>
            <p:ph type="body" sz="quarter" idx="15"/>
          </p:nvPr>
        </p:nvSpPr>
        <p:spPr>
          <a:xfrm>
            <a:off x="476626" y="471684"/>
            <a:ext cx="4768574" cy="180083"/>
          </a:xfrm>
        </p:spPr>
        <p:txBody>
          <a:bodyPr/>
          <a:lstStyle/>
          <a:p>
            <a:r>
              <a:rPr lang="en-US" dirty="0"/>
              <a:t>INTRODUCING DIGITAL BUSINESS ACCELERATED</a:t>
            </a:r>
          </a:p>
        </p:txBody>
      </p:sp>
      <p:sp>
        <p:nvSpPr>
          <p:cNvPr id="3" name="Slide Number Placeholder 2">
            <a:extLst>
              <a:ext uri="{FF2B5EF4-FFF2-40B4-BE49-F238E27FC236}">
                <a16:creationId xmlns:a16="http://schemas.microsoft.com/office/drawing/2014/main" id="{CFCD6B3B-8C06-E845-8671-A8C116A41938}"/>
              </a:ext>
            </a:extLst>
          </p:cNvPr>
          <p:cNvSpPr>
            <a:spLocks noGrp="1"/>
          </p:cNvSpPr>
          <p:nvPr>
            <p:ph type="sldNum" sz="quarter" idx="4"/>
          </p:nvPr>
        </p:nvSpPr>
        <p:spPr>
          <a:xfrm rot="5400000">
            <a:off x="-73720" y="548580"/>
            <a:ext cx="360164" cy="212725"/>
          </a:xfrm>
        </p:spPr>
        <p:txBody>
          <a:bodyPr/>
          <a:lstStyle/>
          <a:p>
            <a:r>
              <a:rPr lang="en-US" dirty="0"/>
              <a:t>P0</a:t>
            </a:r>
            <a:fld id="{7C933E7E-EEB7-3242-B8B0-CAE1452FB097}" type="slidenum">
              <a:rPr lang="en-US" smtClean="0"/>
              <a:pPr/>
              <a:t>4</a:t>
            </a:fld>
            <a:endParaRPr lang="en-US" dirty="0"/>
          </a:p>
        </p:txBody>
      </p:sp>
      <p:sp>
        <p:nvSpPr>
          <p:cNvPr id="4" name="Text Placeholder 3">
            <a:extLst>
              <a:ext uri="{FF2B5EF4-FFF2-40B4-BE49-F238E27FC236}">
                <a16:creationId xmlns:a16="http://schemas.microsoft.com/office/drawing/2014/main" id="{2577E69D-A676-114A-80CC-5CFD372ED871}"/>
              </a:ext>
            </a:extLst>
          </p:cNvPr>
          <p:cNvSpPr>
            <a:spLocks noGrp="1"/>
          </p:cNvSpPr>
          <p:nvPr>
            <p:ph type="body" sz="quarter" idx="23"/>
          </p:nvPr>
        </p:nvSpPr>
        <p:spPr>
          <a:xfrm>
            <a:off x="824400" y="1025878"/>
            <a:ext cx="4420800" cy="3339933"/>
          </a:xfrm>
        </p:spPr>
        <p:txBody>
          <a:bodyPr/>
          <a:lstStyle/>
          <a:p>
            <a:r>
              <a:rPr lang="en-US" dirty="0"/>
              <a:t>Digital technology unlocks new opportunities in a challenging world. But what are these opportunities, and how can businesses prepare for the associated risks?</a:t>
            </a:r>
          </a:p>
          <a:p>
            <a:pPr lvl="1"/>
            <a:r>
              <a:rPr lang="en-US" dirty="0"/>
              <a:t>Before the arrival of COVID-19, Chubb </a:t>
            </a:r>
            <a:r>
              <a:rPr lang="en-GB" dirty="0"/>
              <a:t>collaborated</a:t>
            </a:r>
            <a:r>
              <a:rPr lang="en-US" dirty="0"/>
              <a:t> with Accenture to survey executives from around the world, and uncover the key trends affecting</a:t>
            </a:r>
            <a:br>
              <a:rPr lang="en-US" dirty="0"/>
            </a:br>
            <a:r>
              <a:rPr lang="en-US" dirty="0"/>
              <a:t>small and mid-sized businesses. The research surveyed 1,350 executives</a:t>
            </a:r>
            <a:br>
              <a:rPr lang="en-US" dirty="0"/>
            </a:br>
            <a:r>
              <a:rPr lang="en-US" dirty="0"/>
              <a:t>from businesses across 14 sectors in nine markets (Australia, Brazil, Canada, Colombia, France, Japan, Mexico, the United Kingdom, and the United States). And the results provide comprehensive insight into which areas businesses</a:t>
            </a:r>
            <a:br>
              <a:rPr lang="en-US" dirty="0"/>
            </a:br>
            <a:r>
              <a:rPr lang="en-US" dirty="0"/>
              <a:t>have been focusing on over recent years, and why.</a:t>
            </a:r>
          </a:p>
          <a:p>
            <a:pPr lvl="2"/>
            <a:r>
              <a:rPr lang="en-US" dirty="0"/>
              <a:t>This is potentially even more relevant now, in an unprecedented environment where digital transformation has become an absolute necessity. </a:t>
            </a:r>
          </a:p>
        </p:txBody>
      </p:sp>
    </p:spTree>
    <p:extLst>
      <p:ext uri="{BB962C8B-B14F-4D97-AF65-F5344CB8AC3E}">
        <p14:creationId xmlns:p14="http://schemas.microsoft.com/office/powerpoint/2010/main" val="27095574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2E3CF14-3F3F-C446-BCB4-CAF9BBF4418D}"/>
              </a:ext>
            </a:extLst>
          </p:cNvPr>
          <p:cNvSpPr>
            <a:spLocks noGrp="1"/>
          </p:cNvSpPr>
          <p:nvPr>
            <p:ph type="body" sz="quarter" idx="15"/>
          </p:nvPr>
        </p:nvSpPr>
        <p:spPr/>
        <p:txBody>
          <a:bodyPr/>
          <a:lstStyle/>
          <a:p>
            <a:r>
              <a:rPr lang="en-US" dirty="0"/>
              <a:t>INTRODUCING DIGITAL BUSINESS ACCELERATED</a:t>
            </a:r>
          </a:p>
        </p:txBody>
      </p:sp>
      <p:sp>
        <p:nvSpPr>
          <p:cNvPr id="3" name="Slide Number Placeholder 2">
            <a:extLst>
              <a:ext uri="{FF2B5EF4-FFF2-40B4-BE49-F238E27FC236}">
                <a16:creationId xmlns:a16="http://schemas.microsoft.com/office/drawing/2014/main" id="{5F75E249-A0EB-DA41-99BE-6FFB4DAAAE8C}"/>
              </a:ext>
            </a:extLst>
          </p:cNvPr>
          <p:cNvSpPr>
            <a:spLocks noGrp="1"/>
          </p:cNvSpPr>
          <p:nvPr>
            <p:ph type="sldNum" sz="quarter" idx="4"/>
          </p:nvPr>
        </p:nvSpPr>
        <p:spPr/>
        <p:txBody>
          <a:bodyPr/>
          <a:lstStyle/>
          <a:p>
            <a:r>
              <a:rPr lang="en-US" dirty="0"/>
              <a:t>P0</a:t>
            </a:r>
            <a:fld id="{7C933E7E-EEB7-3242-B8B0-CAE1452FB097}" type="slidenum">
              <a:rPr lang="en-US" smtClean="0"/>
              <a:pPr/>
              <a:t>5</a:t>
            </a:fld>
            <a:endParaRPr lang="en-US" dirty="0"/>
          </a:p>
        </p:txBody>
      </p:sp>
      <p:sp>
        <p:nvSpPr>
          <p:cNvPr id="4" name="Text Placeholder 3">
            <a:extLst>
              <a:ext uri="{FF2B5EF4-FFF2-40B4-BE49-F238E27FC236}">
                <a16:creationId xmlns:a16="http://schemas.microsoft.com/office/drawing/2014/main" id="{CBFC5F91-6974-094B-A409-2E192F570D7B}"/>
              </a:ext>
            </a:extLst>
          </p:cNvPr>
          <p:cNvSpPr>
            <a:spLocks noGrp="1"/>
          </p:cNvSpPr>
          <p:nvPr>
            <p:ph type="body" sz="quarter" idx="24"/>
          </p:nvPr>
        </p:nvSpPr>
        <p:spPr/>
        <p:txBody>
          <a:bodyPr/>
          <a:lstStyle/>
          <a:p>
            <a:r>
              <a:rPr lang="en-US" dirty="0"/>
              <a:t>Who was surveyed?</a:t>
            </a:r>
          </a:p>
        </p:txBody>
      </p:sp>
      <p:sp>
        <p:nvSpPr>
          <p:cNvPr id="5" name="Text Placeholder 4">
            <a:extLst>
              <a:ext uri="{FF2B5EF4-FFF2-40B4-BE49-F238E27FC236}">
                <a16:creationId xmlns:a16="http://schemas.microsoft.com/office/drawing/2014/main" id="{8ADA7C80-B6C6-EC4B-AA67-7C17C547AE81}"/>
              </a:ext>
            </a:extLst>
          </p:cNvPr>
          <p:cNvSpPr>
            <a:spLocks noGrp="1"/>
          </p:cNvSpPr>
          <p:nvPr>
            <p:ph type="body" sz="quarter" idx="25"/>
          </p:nvPr>
        </p:nvSpPr>
        <p:spPr/>
        <p:txBody>
          <a:bodyPr/>
          <a:lstStyle/>
          <a:p>
            <a:r>
              <a:rPr lang="en-US" dirty="0"/>
              <a:t>38%</a:t>
            </a:r>
          </a:p>
        </p:txBody>
      </p:sp>
      <p:sp>
        <p:nvSpPr>
          <p:cNvPr id="6" name="Text Placeholder 5">
            <a:extLst>
              <a:ext uri="{FF2B5EF4-FFF2-40B4-BE49-F238E27FC236}">
                <a16:creationId xmlns:a16="http://schemas.microsoft.com/office/drawing/2014/main" id="{712CE7BA-3C4E-454F-AFE9-E00F8C6A9E29}"/>
              </a:ext>
            </a:extLst>
          </p:cNvPr>
          <p:cNvSpPr>
            <a:spLocks noGrp="1"/>
          </p:cNvSpPr>
          <p:nvPr>
            <p:ph type="body" sz="quarter" idx="26"/>
          </p:nvPr>
        </p:nvSpPr>
        <p:spPr/>
        <p:txBody>
          <a:bodyPr/>
          <a:lstStyle/>
          <a:p>
            <a:r>
              <a:rPr lang="en-US" dirty="0"/>
              <a:t>Owners / Partners </a:t>
            </a:r>
          </a:p>
        </p:txBody>
      </p:sp>
      <p:sp>
        <p:nvSpPr>
          <p:cNvPr id="7" name="Text Placeholder 6">
            <a:extLst>
              <a:ext uri="{FF2B5EF4-FFF2-40B4-BE49-F238E27FC236}">
                <a16:creationId xmlns:a16="http://schemas.microsoft.com/office/drawing/2014/main" id="{42CE6867-3EC2-614A-8EA2-7B2DF11E3236}"/>
              </a:ext>
            </a:extLst>
          </p:cNvPr>
          <p:cNvSpPr>
            <a:spLocks noGrp="1"/>
          </p:cNvSpPr>
          <p:nvPr>
            <p:ph type="body" sz="quarter" idx="27"/>
          </p:nvPr>
        </p:nvSpPr>
        <p:spPr/>
        <p:txBody>
          <a:bodyPr/>
          <a:lstStyle/>
          <a:p>
            <a:r>
              <a:rPr lang="en-US" dirty="0"/>
              <a:t>24%</a:t>
            </a:r>
          </a:p>
        </p:txBody>
      </p:sp>
      <p:sp>
        <p:nvSpPr>
          <p:cNvPr id="8" name="Text Placeholder 7">
            <a:extLst>
              <a:ext uri="{FF2B5EF4-FFF2-40B4-BE49-F238E27FC236}">
                <a16:creationId xmlns:a16="http://schemas.microsoft.com/office/drawing/2014/main" id="{959C5698-0A60-984F-BC6D-1487C2C277ED}"/>
              </a:ext>
            </a:extLst>
          </p:cNvPr>
          <p:cNvSpPr>
            <a:spLocks noGrp="1"/>
          </p:cNvSpPr>
          <p:nvPr>
            <p:ph type="body" sz="quarter" idx="28"/>
          </p:nvPr>
        </p:nvSpPr>
        <p:spPr/>
        <p:txBody>
          <a:bodyPr/>
          <a:lstStyle/>
          <a:p>
            <a:r>
              <a:rPr lang="en-US" dirty="0"/>
              <a:t>2-19 </a:t>
            </a:r>
          </a:p>
          <a:p>
            <a:r>
              <a:rPr lang="en-US" dirty="0"/>
              <a:t>employees </a:t>
            </a:r>
          </a:p>
        </p:txBody>
      </p:sp>
      <p:sp>
        <p:nvSpPr>
          <p:cNvPr id="9" name="Text Placeholder 8">
            <a:extLst>
              <a:ext uri="{FF2B5EF4-FFF2-40B4-BE49-F238E27FC236}">
                <a16:creationId xmlns:a16="http://schemas.microsoft.com/office/drawing/2014/main" id="{1B4127D4-C64D-D144-9948-049426E190D4}"/>
              </a:ext>
            </a:extLst>
          </p:cNvPr>
          <p:cNvSpPr>
            <a:spLocks noGrp="1"/>
          </p:cNvSpPr>
          <p:nvPr>
            <p:ph type="body" sz="quarter" idx="29"/>
          </p:nvPr>
        </p:nvSpPr>
        <p:spPr/>
        <p:txBody>
          <a:bodyPr/>
          <a:lstStyle/>
          <a:p>
            <a:r>
              <a:rPr lang="en-US" dirty="0"/>
              <a:t>26%</a:t>
            </a:r>
          </a:p>
        </p:txBody>
      </p:sp>
      <p:sp>
        <p:nvSpPr>
          <p:cNvPr id="10" name="Text Placeholder 9">
            <a:extLst>
              <a:ext uri="{FF2B5EF4-FFF2-40B4-BE49-F238E27FC236}">
                <a16:creationId xmlns:a16="http://schemas.microsoft.com/office/drawing/2014/main" id="{8E8ADDDB-7D0F-0944-8BBE-5F66C2E4D609}"/>
              </a:ext>
            </a:extLst>
          </p:cNvPr>
          <p:cNvSpPr>
            <a:spLocks noGrp="1"/>
          </p:cNvSpPr>
          <p:nvPr>
            <p:ph type="body" sz="quarter" idx="30"/>
          </p:nvPr>
        </p:nvSpPr>
        <p:spPr/>
        <p:txBody>
          <a:bodyPr/>
          <a:lstStyle/>
          <a:p>
            <a:r>
              <a:rPr lang="en-US" dirty="0"/>
              <a:t>100–250</a:t>
            </a:r>
          </a:p>
          <a:p>
            <a:r>
              <a:rPr lang="en-US" dirty="0"/>
              <a:t>employees </a:t>
            </a:r>
          </a:p>
        </p:txBody>
      </p:sp>
      <p:sp>
        <p:nvSpPr>
          <p:cNvPr id="11" name="Text Placeholder 10">
            <a:extLst>
              <a:ext uri="{FF2B5EF4-FFF2-40B4-BE49-F238E27FC236}">
                <a16:creationId xmlns:a16="http://schemas.microsoft.com/office/drawing/2014/main" id="{15C39AE8-B389-0D41-A707-14737D680D66}"/>
              </a:ext>
            </a:extLst>
          </p:cNvPr>
          <p:cNvSpPr>
            <a:spLocks noGrp="1"/>
          </p:cNvSpPr>
          <p:nvPr>
            <p:ph type="body" sz="quarter" idx="31"/>
          </p:nvPr>
        </p:nvSpPr>
        <p:spPr/>
        <p:txBody>
          <a:bodyPr/>
          <a:lstStyle/>
          <a:p>
            <a:r>
              <a:rPr lang="en-US" dirty="0"/>
              <a:t>22%</a:t>
            </a:r>
          </a:p>
        </p:txBody>
      </p:sp>
      <p:sp>
        <p:nvSpPr>
          <p:cNvPr id="12" name="Text Placeholder 11">
            <a:extLst>
              <a:ext uri="{FF2B5EF4-FFF2-40B4-BE49-F238E27FC236}">
                <a16:creationId xmlns:a16="http://schemas.microsoft.com/office/drawing/2014/main" id="{B3F7DF22-98B6-5844-B85C-39CC8F22B905}"/>
              </a:ext>
            </a:extLst>
          </p:cNvPr>
          <p:cNvSpPr>
            <a:spLocks noGrp="1"/>
          </p:cNvSpPr>
          <p:nvPr>
            <p:ph type="body" sz="quarter" idx="32"/>
          </p:nvPr>
        </p:nvSpPr>
        <p:spPr/>
        <p:txBody>
          <a:bodyPr/>
          <a:lstStyle/>
          <a:p>
            <a:r>
              <a:rPr lang="en-US" dirty="0"/>
              <a:t>20-49 </a:t>
            </a:r>
          </a:p>
          <a:p>
            <a:r>
              <a:rPr lang="en-US" dirty="0"/>
              <a:t>employees </a:t>
            </a:r>
          </a:p>
        </p:txBody>
      </p:sp>
      <p:sp>
        <p:nvSpPr>
          <p:cNvPr id="13" name="Text Placeholder 12">
            <a:extLst>
              <a:ext uri="{FF2B5EF4-FFF2-40B4-BE49-F238E27FC236}">
                <a16:creationId xmlns:a16="http://schemas.microsoft.com/office/drawing/2014/main" id="{DA27B14E-9920-0842-A935-936FEB7DAC4C}"/>
              </a:ext>
            </a:extLst>
          </p:cNvPr>
          <p:cNvSpPr>
            <a:spLocks noGrp="1"/>
          </p:cNvSpPr>
          <p:nvPr>
            <p:ph type="body" sz="quarter" idx="33"/>
          </p:nvPr>
        </p:nvSpPr>
        <p:spPr/>
        <p:txBody>
          <a:bodyPr/>
          <a:lstStyle/>
          <a:p>
            <a:r>
              <a:rPr lang="en-US" dirty="0"/>
              <a:t>28%</a:t>
            </a:r>
          </a:p>
        </p:txBody>
      </p:sp>
      <p:sp>
        <p:nvSpPr>
          <p:cNvPr id="14" name="Text Placeholder 13">
            <a:extLst>
              <a:ext uri="{FF2B5EF4-FFF2-40B4-BE49-F238E27FC236}">
                <a16:creationId xmlns:a16="http://schemas.microsoft.com/office/drawing/2014/main" id="{C920D74C-FDCF-2B40-B4ED-A12121147501}"/>
              </a:ext>
            </a:extLst>
          </p:cNvPr>
          <p:cNvSpPr>
            <a:spLocks noGrp="1"/>
          </p:cNvSpPr>
          <p:nvPr>
            <p:ph type="body" sz="quarter" idx="34"/>
          </p:nvPr>
        </p:nvSpPr>
        <p:spPr/>
        <p:txBody>
          <a:bodyPr/>
          <a:lstStyle/>
          <a:p>
            <a:r>
              <a:rPr lang="en-US" dirty="0"/>
              <a:t>50-99 </a:t>
            </a:r>
          </a:p>
          <a:p>
            <a:r>
              <a:rPr lang="en-US" dirty="0"/>
              <a:t>employees </a:t>
            </a:r>
          </a:p>
        </p:txBody>
      </p:sp>
      <p:sp>
        <p:nvSpPr>
          <p:cNvPr id="15" name="Text Placeholder 14">
            <a:extLst>
              <a:ext uri="{FF2B5EF4-FFF2-40B4-BE49-F238E27FC236}">
                <a16:creationId xmlns:a16="http://schemas.microsoft.com/office/drawing/2014/main" id="{DFCBB74D-1BB6-B340-AB1E-AC33F1BC4701}"/>
              </a:ext>
            </a:extLst>
          </p:cNvPr>
          <p:cNvSpPr>
            <a:spLocks noGrp="1"/>
          </p:cNvSpPr>
          <p:nvPr>
            <p:ph type="body" sz="quarter" idx="35"/>
          </p:nvPr>
        </p:nvSpPr>
        <p:spPr/>
        <p:txBody>
          <a:bodyPr/>
          <a:lstStyle/>
          <a:p>
            <a:r>
              <a:rPr lang="en-US" dirty="0"/>
              <a:t>32%</a:t>
            </a:r>
          </a:p>
        </p:txBody>
      </p:sp>
      <p:sp>
        <p:nvSpPr>
          <p:cNvPr id="16" name="Text Placeholder 15">
            <a:extLst>
              <a:ext uri="{FF2B5EF4-FFF2-40B4-BE49-F238E27FC236}">
                <a16:creationId xmlns:a16="http://schemas.microsoft.com/office/drawing/2014/main" id="{835BF695-7894-C046-851B-3F7C68AE3C28}"/>
              </a:ext>
            </a:extLst>
          </p:cNvPr>
          <p:cNvSpPr>
            <a:spLocks noGrp="1"/>
          </p:cNvSpPr>
          <p:nvPr>
            <p:ph type="body" sz="quarter" idx="36"/>
          </p:nvPr>
        </p:nvSpPr>
        <p:spPr/>
        <p:txBody>
          <a:bodyPr/>
          <a:lstStyle/>
          <a:p>
            <a:r>
              <a:rPr lang="en-US" dirty="0"/>
              <a:t>C-level executives </a:t>
            </a:r>
          </a:p>
        </p:txBody>
      </p:sp>
      <p:sp>
        <p:nvSpPr>
          <p:cNvPr id="17" name="Text Placeholder 16">
            <a:extLst>
              <a:ext uri="{FF2B5EF4-FFF2-40B4-BE49-F238E27FC236}">
                <a16:creationId xmlns:a16="http://schemas.microsoft.com/office/drawing/2014/main" id="{974CA7DF-60EC-CD43-A051-5C2F50AE2218}"/>
              </a:ext>
            </a:extLst>
          </p:cNvPr>
          <p:cNvSpPr>
            <a:spLocks noGrp="1"/>
          </p:cNvSpPr>
          <p:nvPr>
            <p:ph type="body" sz="quarter" idx="37"/>
          </p:nvPr>
        </p:nvSpPr>
        <p:spPr/>
        <p:txBody>
          <a:bodyPr/>
          <a:lstStyle/>
          <a:p>
            <a:r>
              <a:rPr lang="en-US" dirty="0"/>
              <a:t>30%</a:t>
            </a:r>
          </a:p>
        </p:txBody>
      </p:sp>
      <p:sp>
        <p:nvSpPr>
          <p:cNvPr id="18" name="Text Placeholder 17">
            <a:extLst>
              <a:ext uri="{FF2B5EF4-FFF2-40B4-BE49-F238E27FC236}">
                <a16:creationId xmlns:a16="http://schemas.microsoft.com/office/drawing/2014/main" id="{282896A8-FD49-894A-81FE-553FE529B5C5}"/>
              </a:ext>
            </a:extLst>
          </p:cNvPr>
          <p:cNvSpPr>
            <a:spLocks noGrp="1"/>
          </p:cNvSpPr>
          <p:nvPr>
            <p:ph type="body" sz="quarter" idx="38"/>
          </p:nvPr>
        </p:nvSpPr>
        <p:spPr/>
        <p:txBody>
          <a:bodyPr/>
          <a:lstStyle/>
          <a:p>
            <a:r>
              <a:rPr lang="en-US" dirty="0"/>
              <a:t>Executive Vice President, </a:t>
            </a:r>
          </a:p>
          <a:p>
            <a:r>
              <a:rPr lang="en-US" dirty="0"/>
              <a:t>Vice President, Director or the</a:t>
            </a:r>
          </a:p>
          <a:p>
            <a:r>
              <a:rPr lang="en-US" dirty="0"/>
              <a:t>equivalent as their job titles</a:t>
            </a:r>
          </a:p>
        </p:txBody>
      </p:sp>
      <p:sp>
        <p:nvSpPr>
          <p:cNvPr id="19" name="Text Placeholder 18">
            <a:extLst>
              <a:ext uri="{FF2B5EF4-FFF2-40B4-BE49-F238E27FC236}">
                <a16:creationId xmlns:a16="http://schemas.microsoft.com/office/drawing/2014/main" id="{79B556F3-1FA0-F945-BEF8-3AD870881072}"/>
              </a:ext>
            </a:extLst>
          </p:cNvPr>
          <p:cNvSpPr>
            <a:spLocks noGrp="1"/>
          </p:cNvSpPr>
          <p:nvPr>
            <p:ph type="body" sz="quarter" idx="39"/>
          </p:nvPr>
        </p:nvSpPr>
        <p:spPr/>
        <p:txBody>
          <a:bodyPr/>
          <a:lstStyle/>
          <a:p>
            <a:r>
              <a:rPr lang="en-US" dirty="0"/>
              <a:t>Who were the </a:t>
            </a:r>
          </a:p>
          <a:p>
            <a:r>
              <a:rPr lang="en-US" dirty="0"/>
              <a:t>respondents to the survey?</a:t>
            </a:r>
          </a:p>
        </p:txBody>
      </p:sp>
      <p:sp>
        <p:nvSpPr>
          <p:cNvPr id="20" name="Text Placeholder 19">
            <a:extLst>
              <a:ext uri="{FF2B5EF4-FFF2-40B4-BE49-F238E27FC236}">
                <a16:creationId xmlns:a16="http://schemas.microsoft.com/office/drawing/2014/main" id="{C1272759-7718-7144-A688-6B8E91337981}"/>
              </a:ext>
            </a:extLst>
          </p:cNvPr>
          <p:cNvSpPr>
            <a:spLocks noGrp="1"/>
          </p:cNvSpPr>
          <p:nvPr>
            <p:ph type="body" sz="quarter" idx="40"/>
          </p:nvPr>
        </p:nvSpPr>
        <p:spPr/>
        <p:txBody>
          <a:bodyPr/>
          <a:lstStyle/>
          <a:p>
            <a:r>
              <a:rPr lang="en-US" dirty="0"/>
              <a:t>How many FULL-TIME employees do they have? </a:t>
            </a:r>
          </a:p>
        </p:txBody>
      </p:sp>
    </p:spTree>
    <p:extLst>
      <p:ext uri="{BB962C8B-B14F-4D97-AF65-F5344CB8AC3E}">
        <p14:creationId xmlns:p14="http://schemas.microsoft.com/office/powerpoint/2010/main" val="4404208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4201B1B-6503-B441-9A58-BFC6B893E73B}"/>
              </a:ext>
            </a:extLst>
          </p:cNvPr>
          <p:cNvSpPr>
            <a:spLocks noGrp="1"/>
          </p:cNvSpPr>
          <p:nvPr>
            <p:ph type="body" sz="quarter" idx="15"/>
          </p:nvPr>
        </p:nvSpPr>
        <p:spPr/>
        <p:txBody>
          <a:bodyPr/>
          <a:lstStyle/>
          <a:p>
            <a:r>
              <a:rPr lang="en-US" dirty="0"/>
              <a:t>INTRODUCING DIGITAL BUSINESS ACCELERATED</a:t>
            </a:r>
          </a:p>
        </p:txBody>
      </p:sp>
      <p:sp>
        <p:nvSpPr>
          <p:cNvPr id="3" name="Slide Number Placeholder 2">
            <a:extLst>
              <a:ext uri="{FF2B5EF4-FFF2-40B4-BE49-F238E27FC236}">
                <a16:creationId xmlns:a16="http://schemas.microsoft.com/office/drawing/2014/main" id="{B0A637A5-C977-CC4A-B728-C4F298CD1D3D}"/>
              </a:ext>
            </a:extLst>
          </p:cNvPr>
          <p:cNvSpPr>
            <a:spLocks noGrp="1"/>
          </p:cNvSpPr>
          <p:nvPr>
            <p:ph type="sldNum" sz="quarter" idx="4"/>
          </p:nvPr>
        </p:nvSpPr>
        <p:spPr/>
        <p:txBody>
          <a:bodyPr/>
          <a:lstStyle/>
          <a:p>
            <a:pPr algn="ctr"/>
            <a:r>
              <a:rPr lang="en-US" dirty="0"/>
              <a:t>P0</a:t>
            </a:r>
            <a:fld id="{7C933E7E-EEB7-3242-B8B0-CAE1452FB097}" type="slidenum">
              <a:rPr lang="en-US" smtClean="0"/>
              <a:pPr algn="ctr"/>
              <a:t>6</a:t>
            </a:fld>
            <a:endParaRPr lang="en-US" dirty="0"/>
          </a:p>
        </p:txBody>
      </p:sp>
      <p:sp>
        <p:nvSpPr>
          <p:cNvPr id="4" name="Text Placeholder 3">
            <a:extLst>
              <a:ext uri="{FF2B5EF4-FFF2-40B4-BE49-F238E27FC236}">
                <a16:creationId xmlns:a16="http://schemas.microsoft.com/office/drawing/2014/main" id="{F916620F-1065-6A46-98C0-57BA7EDFA0B4}"/>
              </a:ext>
            </a:extLst>
          </p:cNvPr>
          <p:cNvSpPr>
            <a:spLocks noGrp="1"/>
          </p:cNvSpPr>
          <p:nvPr>
            <p:ph type="body" sz="quarter" idx="23"/>
          </p:nvPr>
        </p:nvSpPr>
        <p:spPr/>
        <p:txBody>
          <a:bodyPr/>
          <a:lstStyle/>
          <a:p>
            <a:r>
              <a:rPr lang="en-US" dirty="0"/>
              <a:t>What are they focused on?</a:t>
            </a:r>
          </a:p>
          <a:p>
            <a:pPr lvl="1"/>
            <a:r>
              <a:rPr lang="en-US" dirty="0"/>
              <a:t>The businesses surveyed reported</a:t>
            </a:r>
            <a:br>
              <a:rPr lang="en-US" dirty="0"/>
            </a:br>
            <a:r>
              <a:rPr lang="en-US" dirty="0"/>
              <a:t>a specific focus on a few key areas. </a:t>
            </a:r>
          </a:p>
          <a:p>
            <a:pPr lvl="1"/>
            <a:r>
              <a:rPr lang="en-US" dirty="0"/>
              <a:t>These four ‘themes’ represent trends</a:t>
            </a:r>
            <a:br>
              <a:rPr lang="en-US" dirty="0"/>
            </a:br>
            <a:r>
              <a:rPr lang="en-US" dirty="0"/>
              <a:t>that offer huge opportunities, but investment and evolution are essential</a:t>
            </a:r>
            <a:br>
              <a:rPr lang="en-US" dirty="0"/>
            </a:br>
            <a:r>
              <a:rPr lang="en-US" dirty="0"/>
              <a:t>in order to make the most of them. </a:t>
            </a:r>
          </a:p>
        </p:txBody>
      </p:sp>
      <p:sp>
        <p:nvSpPr>
          <p:cNvPr id="5" name="Text Placeholder 4">
            <a:extLst>
              <a:ext uri="{FF2B5EF4-FFF2-40B4-BE49-F238E27FC236}">
                <a16:creationId xmlns:a16="http://schemas.microsoft.com/office/drawing/2014/main" id="{B82446B8-80EA-2E47-9EE7-C42DC199EC16}"/>
              </a:ext>
            </a:extLst>
          </p:cNvPr>
          <p:cNvSpPr>
            <a:spLocks noGrp="1"/>
          </p:cNvSpPr>
          <p:nvPr>
            <p:ph type="body" sz="quarter" idx="25"/>
          </p:nvPr>
        </p:nvSpPr>
        <p:spPr/>
        <p:txBody>
          <a:bodyPr/>
          <a:lstStyle/>
          <a:p>
            <a:r>
              <a:rPr lang="en-US" dirty="0"/>
              <a:t>01</a:t>
            </a:r>
          </a:p>
        </p:txBody>
      </p:sp>
      <p:sp>
        <p:nvSpPr>
          <p:cNvPr id="6" name="Text Placeholder 5">
            <a:extLst>
              <a:ext uri="{FF2B5EF4-FFF2-40B4-BE49-F238E27FC236}">
                <a16:creationId xmlns:a16="http://schemas.microsoft.com/office/drawing/2014/main" id="{AD5A8D68-55D3-0D41-8A14-E06BB64083B5}"/>
              </a:ext>
            </a:extLst>
          </p:cNvPr>
          <p:cNvSpPr>
            <a:spLocks noGrp="1"/>
          </p:cNvSpPr>
          <p:nvPr>
            <p:ph type="body" sz="quarter" idx="26"/>
          </p:nvPr>
        </p:nvSpPr>
        <p:spPr/>
        <p:txBody>
          <a:bodyPr/>
          <a:lstStyle/>
          <a:p>
            <a:r>
              <a:rPr lang="en-US" dirty="0"/>
              <a:t>Navigating</a:t>
            </a:r>
            <a:br>
              <a:rPr lang="en-US" dirty="0"/>
            </a:br>
            <a:r>
              <a:rPr lang="en-US" dirty="0"/>
              <a:t>digital-first communications</a:t>
            </a:r>
          </a:p>
        </p:txBody>
      </p:sp>
      <p:sp>
        <p:nvSpPr>
          <p:cNvPr id="7" name="Text Placeholder 6">
            <a:extLst>
              <a:ext uri="{FF2B5EF4-FFF2-40B4-BE49-F238E27FC236}">
                <a16:creationId xmlns:a16="http://schemas.microsoft.com/office/drawing/2014/main" id="{AD8967F5-1C22-884E-9719-247174A9AC93}"/>
              </a:ext>
            </a:extLst>
          </p:cNvPr>
          <p:cNvSpPr>
            <a:spLocks noGrp="1"/>
          </p:cNvSpPr>
          <p:nvPr>
            <p:ph type="body" sz="quarter" idx="27"/>
          </p:nvPr>
        </p:nvSpPr>
        <p:spPr/>
        <p:txBody>
          <a:bodyPr/>
          <a:lstStyle/>
          <a:p>
            <a:r>
              <a:rPr lang="en-US" dirty="0"/>
              <a:t>02</a:t>
            </a:r>
          </a:p>
        </p:txBody>
      </p:sp>
      <p:sp>
        <p:nvSpPr>
          <p:cNvPr id="8" name="Text Placeholder 7">
            <a:extLst>
              <a:ext uri="{FF2B5EF4-FFF2-40B4-BE49-F238E27FC236}">
                <a16:creationId xmlns:a16="http://schemas.microsoft.com/office/drawing/2014/main" id="{6B0561A4-B23F-A040-B2A9-D60953EEBF09}"/>
              </a:ext>
            </a:extLst>
          </p:cNvPr>
          <p:cNvSpPr>
            <a:spLocks noGrp="1"/>
          </p:cNvSpPr>
          <p:nvPr>
            <p:ph type="body" sz="quarter" idx="28"/>
          </p:nvPr>
        </p:nvSpPr>
        <p:spPr/>
        <p:txBody>
          <a:bodyPr/>
          <a:lstStyle/>
          <a:p>
            <a:r>
              <a:rPr lang="en-US" dirty="0"/>
              <a:t>Harnessing </a:t>
            </a:r>
          </a:p>
          <a:p>
            <a:r>
              <a:rPr lang="en-US" dirty="0"/>
              <a:t>the power</a:t>
            </a:r>
          </a:p>
          <a:p>
            <a:r>
              <a:rPr lang="en-US" dirty="0"/>
              <a:t>of data</a:t>
            </a:r>
          </a:p>
        </p:txBody>
      </p:sp>
      <p:sp>
        <p:nvSpPr>
          <p:cNvPr id="9" name="Text Placeholder 8">
            <a:extLst>
              <a:ext uri="{FF2B5EF4-FFF2-40B4-BE49-F238E27FC236}">
                <a16:creationId xmlns:a16="http://schemas.microsoft.com/office/drawing/2014/main" id="{15E2FB4C-A414-6849-BDB8-B49510EA74E1}"/>
              </a:ext>
            </a:extLst>
          </p:cNvPr>
          <p:cNvSpPr>
            <a:spLocks noGrp="1"/>
          </p:cNvSpPr>
          <p:nvPr>
            <p:ph type="body" sz="quarter" idx="29"/>
          </p:nvPr>
        </p:nvSpPr>
        <p:spPr/>
        <p:txBody>
          <a:bodyPr/>
          <a:lstStyle/>
          <a:p>
            <a:r>
              <a:rPr lang="en-US" dirty="0"/>
              <a:t>03</a:t>
            </a:r>
          </a:p>
        </p:txBody>
      </p:sp>
      <p:sp>
        <p:nvSpPr>
          <p:cNvPr id="10" name="Text Placeholder 9">
            <a:extLst>
              <a:ext uri="{FF2B5EF4-FFF2-40B4-BE49-F238E27FC236}">
                <a16:creationId xmlns:a16="http://schemas.microsoft.com/office/drawing/2014/main" id="{970987E8-B1D2-2942-AF84-7199B8C95DD0}"/>
              </a:ext>
            </a:extLst>
          </p:cNvPr>
          <p:cNvSpPr>
            <a:spLocks noGrp="1"/>
          </p:cNvSpPr>
          <p:nvPr>
            <p:ph type="body" sz="quarter" idx="30"/>
          </p:nvPr>
        </p:nvSpPr>
        <p:spPr/>
        <p:txBody>
          <a:bodyPr/>
          <a:lstStyle/>
          <a:p>
            <a:r>
              <a:rPr lang="en-US" dirty="0"/>
              <a:t>Supporting a transformed workforce </a:t>
            </a:r>
          </a:p>
        </p:txBody>
      </p:sp>
      <p:sp>
        <p:nvSpPr>
          <p:cNvPr id="11" name="Text Placeholder 10">
            <a:extLst>
              <a:ext uri="{FF2B5EF4-FFF2-40B4-BE49-F238E27FC236}">
                <a16:creationId xmlns:a16="http://schemas.microsoft.com/office/drawing/2014/main" id="{4B2F6327-16AC-D646-BEA9-EC2DA7493C61}"/>
              </a:ext>
            </a:extLst>
          </p:cNvPr>
          <p:cNvSpPr>
            <a:spLocks noGrp="1"/>
          </p:cNvSpPr>
          <p:nvPr>
            <p:ph type="body" sz="quarter" idx="31"/>
          </p:nvPr>
        </p:nvSpPr>
        <p:spPr/>
        <p:txBody>
          <a:bodyPr/>
          <a:lstStyle/>
          <a:p>
            <a:r>
              <a:rPr lang="en-US" dirty="0"/>
              <a:t>04</a:t>
            </a:r>
          </a:p>
        </p:txBody>
      </p:sp>
      <p:sp>
        <p:nvSpPr>
          <p:cNvPr id="12" name="Text Placeholder 11">
            <a:extLst>
              <a:ext uri="{FF2B5EF4-FFF2-40B4-BE49-F238E27FC236}">
                <a16:creationId xmlns:a16="http://schemas.microsoft.com/office/drawing/2014/main" id="{F1407296-2EE9-104A-BC08-4B88C3FABCCB}"/>
              </a:ext>
            </a:extLst>
          </p:cNvPr>
          <p:cNvSpPr>
            <a:spLocks noGrp="1"/>
          </p:cNvSpPr>
          <p:nvPr>
            <p:ph type="body" sz="quarter" idx="32"/>
          </p:nvPr>
        </p:nvSpPr>
        <p:spPr/>
        <p:txBody>
          <a:bodyPr/>
          <a:lstStyle/>
          <a:p>
            <a:r>
              <a:rPr lang="en-US" dirty="0"/>
              <a:t>Playing in</a:t>
            </a:r>
            <a:br>
              <a:rPr lang="en-US" dirty="0"/>
            </a:br>
            <a:r>
              <a:rPr lang="en-US" dirty="0"/>
              <a:t>the global</a:t>
            </a:r>
          </a:p>
          <a:p>
            <a:r>
              <a:rPr lang="en-US" dirty="0"/>
              <a:t>market</a:t>
            </a:r>
          </a:p>
        </p:txBody>
      </p:sp>
    </p:spTree>
    <p:extLst>
      <p:ext uri="{BB962C8B-B14F-4D97-AF65-F5344CB8AC3E}">
        <p14:creationId xmlns:p14="http://schemas.microsoft.com/office/powerpoint/2010/main" val="1345916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2B62CDC-BB23-1C40-B661-424BBA44E802}"/>
              </a:ext>
            </a:extLst>
          </p:cNvPr>
          <p:cNvSpPr>
            <a:spLocks noGrp="1"/>
          </p:cNvSpPr>
          <p:nvPr>
            <p:ph type="body" sz="quarter" idx="15"/>
          </p:nvPr>
        </p:nvSpPr>
        <p:spPr>
          <a:xfrm>
            <a:off x="1095375" y="503238"/>
            <a:ext cx="3549650" cy="400050"/>
          </a:xfrm>
        </p:spPr>
        <p:txBody>
          <a:bodyPr/>
          <a:lstStyle/>
          <a:p>
            <a:r>
              <a:rPr lang="en-US" dirty="0"/>
              <a:t>Navigating DIGITAL-FIRST</a:t>
            </a:r>
            <a:br>
              <a:rPr lang="en-US" dirty="0"/>
            </a:br>
            <a:r>
              <a:rPr lang="en-US" dirty="0"/>
              <a:t>Communications</a:t>
            </a:r>
          </a:p>
        </p:txBody>
      </p:sp>
      <p:sp>
        <p:nvSpPr>
          <p:cNvPr id="3" name="Slide Number Placeholder 2">
            <a:extLst>
              <a:ext uri="{FF2B5EF4-FFF2-40B4-BE49-F238E27FC236}">
                <a16:creationId xmlns:a16="http://schemas.microsoft.com/office/drawing/2014/main" id="{9D43A975-F97D-F945-B726-2C51BC823740}"/>
              </a:ext>
            </a:extLst>
          </p:cNvPr>
          <p:cNvSpPr>
            <a:spLocks noGrp="1"/>
          </p:cNvSpPr>
          <p:nvPr>
            <p:ph type="sldNum" sz="quarter" idx="4"/>
          </p:nvPr>
        </p:nvSpPr>
        <p:spPr>
          <a:xfrm rot="5400000">
            <a:off x="-73720" y="548580"/>
            <a:ext cx="360164" cy="212725"/>
          </a:xfrm>
        </p:spPr>
        <p:txBody>
          <a:bodyPr/>
          <a:lstStyle/>
          <a:p>
            <a:r>
              <a:rPr lang="en-US" dirty="0"/>
              <a:t>P0</a:t>
            </a:r>
            <a:fld id="{7C933E7E-EEB7-3242-B8B0-CAE1452FB097}" type="slidenum">
              <a:rPr lang="en-US" smtClean="0"/>
              <a:pPr/>
              <a:t>7</a:t>
            </a:fld>
            <a:endParaRPr lang="en-US" dirty="0"/>
          </a:p>
        </p:txBody>
      </p:sp>
      <p:sp>
        <p:nvSpPr>
          <p:cNvPr id="4" name="Text Placeholder 3">
            <a:extLst>
              <a:ext uri="{FF2B5EF4-FFF2-40B4-BE49-F238E27FC236}">
                <a16:creationId xmlns:a16="http://schemas.microsoft.com/office/drawing/2014/main" id="{55132D29-9090-294E-8280-20E92323EBA3}"/>
              </a:ext>
            </a:extLst>
          </p:cNvPr>
          <p:cNvSpPr>
            <a:spLocks noGrp="1"/>
          </p:cNvSpPr>
          <p:nvPr>
            <p:ph type="body" sz="quarter" idx="23"/>
          </p:nvPr>
        </p:nvSpPr>
        <p:spPr>
          <a:xfrm>
            <a:off x="824400" y="1900755"/>
            <a:ext cx="3820028" cy="2883969"/>
          </a:xfrm>
        </p:spPr>
        <p:txBody>
          <a:bodyPr/>
          <a:lstStyle/>
          <a:p>
            <a:r>
              <a:rPr lang="en-US" dirty="0"/>
              <a:t>Building digital experiences to reach customers at the right time and place, and enabling seamless delivery of products and services, tailored to customers’ wants and needs.</a:t>
            </a:r>
          </a:p>
        </p:txBody>
      </p:sp>
      <p:sp>
        <p:nvSpPr>
          <p:cNvPr id="5" name="Text Placeholder 4">
            <a:extLst>
              <a:ext uri="{FF2B5EF4-FFF2-40B4-BE49-F238E27FC236}">
                <a16:creationId xmlns:a16="http://schemas.microsoft.com/office/drawing/2014/main" id="{C0850FD6-36B4-0244-8971-BF1EF3602D4C}"/>
              </a:ext>
            </a:extLst>
          </p:cNvPr>
          <p:cNvSpPr>
            <a:spLocks noGrp="1"/>
          </p:cNvSpPr>
          <p:nvPr>
            <p:ph type="body" sz="quarter" idx="25"/>
          </p:nvPr>
        </p:nvSpPr>
        <p:spPr>
          <a:xfrm>
            <a:off x="479425" y="425450"/>
            <a:ext cx="615950" cy="477838"/>
          </a:xfrm>
        </p:spPr>
        <p:txBody>
          <a:bodyPr/>
          <a:lstStyle/>
          <a:p>
            <a:r>
              <a:rPr lang="en-US" dirty="0"/>
              <a:t>01</a:t>
            </a:r>
          </a:p>
        </p:txBody>
      </p:sp>
    </p:spTree>
    <p:extLst>
      <p:ext uri="{BB962C8B-B14F-4D97-AF65-F5344CB8AC3E}">
        <p14:creationId xmlns:p14="http://schemas.microsoft.com/office/powerpoint/2010/main" val="27576904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8FF8152-BB81-D446-B094-C6DBBE9433D9}"/>
              </a:ext>
            </a:extLst>
          </p:cNvPr>
          <p:cNvSpPr>
            <a:spLocks noGrp="1"/>
          </p:cNvSpPr>
          <p:nvPr>
            <p:ph type="body" sz="quarter" idx="15"/>
          </p:nvPr>
        </p:nvSpPr>
        <p:spPr>
          <a:xfrm>
            <a:off x="1095375" y="503238"/>
            <a:ext cx="3549650" cy="400050"/>
          </a:xfrm>
        </p:spPr>
        <p:txBody>
          <a:bodyPr/>
          <a:lstStyle/>
          <a:p>
            <a:r>
              <a:rPr lang="en-US" dirty="0"/>
              <a:t>Harnessing THE </a:t>
            </a:r>
          </a:p>
          <a:p>
            <a:r>
              <a:rPr lang="en-US" dirty="0"/>
              <a:t>POWER OF DATA</a:t>
            </a:r>
          </a:p>
        </p:txBody>
      </p:sp>
      <p:sp>
        <p:nvSpPr>
          <p:cNvPr id="3" name="Slide Number Placeholder 2">
            <a:extLst>
              <a:ext uri="{FF2B5EF4-FFF2-40B4-BE49-F238E27FC236}">
                <a16:creationId xmlns:a16="http://schemas.microsoft.com/office/drawing/2014/main" id="{AFCCAE1D-2E50-4348-AE9B-F32D74A035D4}"/>
              </a:ext>
            </a:extLst>
          </p:cNvPr>
          <p:cNvSpPr>
            <a:spLocks noGrp="1"/>
          </p:cNvSpPr>
          <p:nvPr>
            <p:ph type="sldNum" sz="quarter" idx="4"/>
          </p:nvPr>
        </p:nvSpPr>
        <p:spPr>
          <a:xfrm rot="5400000">
            <a:off x="-73720" y="548580"/>
            <a:ext cx="360164" cy="212725"/>
          </a:xfrm>
        </p:spPr>
        <p:txBody>
          <a:bodyPr/>
          <a:lstStyle/>
          <a:p>
            <a:r>
              <a:rPr lang="en-US" dirty="0"/>
              <a:t>P0</a:t>
            </a:r>
            <a:fld id="{7C933E7E-EEB7-3242-B8B0-CAE1452FB097}" type="slidenum">
              <a:rPr lang="en-US" smtClean="0"/>
              <a:pPr/>
              <a:t>8</a:t>
            </a:fld>
            <a:endParaRPr lang="en-US" dirty="0"/>
          </a:p>
        </p:txBody>
      </p:sp>
      <p:sp>
        <p:nvSpPr>
          <p:cNvPr id="4" name="Text Placeholder 3">
            <a:extLst>
              <a:ext uri="{FF2B5EF4-FFF2-40B4-BE49-F238E27FC236}">
                <a16:creationId xmlns:a16="http://schemas.microsoft.com/office/drawing/2014/main" id="{60DD85F6-EE01-E546-9E6A-C5DCF0493E22}"/>
              </a:ext>
            </a:extLst>
          </p:cNvPr>
          <p:cNvSpPr>
            <a:spLocks noGrp="1"/>
          </p:cNvSpPr>
          <p:nvPr>
            <p:ph type="body" sz="quarter" idx="23"/>
          </p:nvPr>
        </p:nvSpPr>
        <p:spPr>
          <a:xfrm>
            <a:off x="824400" y="1900755"/>
            <a:ext cx="3820028" cy="2883969"/>
          </a:xfrm>
        </p:spPr>
        <p:txBody>
          <a:bodyPr/>
          <a:lstStyle/>
          <a:p>
            <a:r>
              <a:rPr lang="en-US" dirty="0"/>
              <a:t>Adopting cloud and other advanced technology, such as AI, to refine customer products and services</a:t>
            </a:r>
            <a:br>
              <a:rPr lang="en-US" dirty="0"/>
            </a:br>
            <a:r>
              <a:rPr lang="en-US" dirty="0"/>
              <a:t>and optimize business operations. </a:t>
            </a:r>
          </a:p>
        </p:txBody>
      </p:sp>
      <p:sp>
        <p:nvSpPr>
          <p:cNvPr id="5" name="Text Placeholder 4">
            <a:extLst>
              <a:ext uri="{FF2B5EF4-FFF2-40B4-BE49-F238E27FC236}">
                <a16:creationId xmlns:a16="http://schemas.microsoft.com/office/drawing/2014/main" id="{892CE795-4D85-AF41-94AB-60187D05A8FD}"/>
              </a:ext>
            </a:extLst>
          </p:cNvPr>
          <p:cNvSpPr>
            <a:spLocks noGrp="1"/>
          </p:cNvSpPr>
          <p:nvPr>
            <p:ph type="body" sz="quarter" idx="25"/>
          </p:nvPr>
        </p:nvSpPr>
        <p:spPr>
          <a:xfrm>
            <a:off x="479425" y="425450"/>
            <a:ext cx="615950" cy="477838"/>
          </a:xfrm>
        </p:spPr>
        <p:txBody>
          <a:bodyPr/>
          <a:lstStyle/>
          <a:p>
            <a:r>
              <a:rPr lang="en-US" dirty="0"/>
              <a:t>02</a:t>
            </a:r>
          </a:p>
        </p:txBody>
      </p:sp>
    </p:spTree>
    <p:extLst>
      <p:ext uri="{BB962C8B-B14F-4D97-AF65-F5344CB8AC3E}">
        <p14:creationId xmlns:p14="http://schemas.microsoft.com/office/powerpoint/2010/main" val="11994021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F39B771-1F33-424D-8AAF-7F7AEF19EBC5}"/>
              </a:ext>
            </a:extLst>
          </p:cNvPr>
          <p:cNvSpPr>
            <a:spLocks noGrp="1"/>
          </p:cNvSpPr>
          <p:nvPr>
            <p:ph type="body" sz="quarter" idx="15"/>
          </p:nvPr>
        </p:nvSpPr>
        <p:spPr>
          <a:xfrm>
            <a:off x="1095375" y="503238"/>
            <a:ext cx="3549650" cy="400050"/>
          </a:xfrm>
        </p:spPr>
        <p:txBody>
          <a:bodyPr/>
          <a:lstStyle/>
          <a:p>
            <a:r>
              <a:rPr lang="en-US" dirty="0"/>
              <a:t>SUPPORTING A TRANSFORMED </a:t>
            </a:r>
          </a:p>
          <a:p>
            <a:r>
              <a:rPr lang="en-US" dirty="0"/>
              <a:t>WORKFORCE</a:t>
            </a:r>
          </a:p>
        </p:txBody>
      </p:sp>
      <p:sp>
        <p:nvSpPr>
          <p:cNvPr id="3" name="Slide Number Placeholder 2">
            <a:extLst>
              <a:ext uri="{FF2B5EF4-FFF2-40B4-BE49-F238E27FC236}">
                <a16:creationId xmlns:a16="http://schemas.microsoft.com/office/drawing/2014/main" id="{DEA767AB-8C03-864A-97C2-C66FAC6D713B}"/>
              </a:ext>
            </a:extLst>
          </p:cNvPr>
          <p:cNvSpPr>
            <a:spLocks noGrp="1"/>
          </p:cNvSpPr>
          <p:nvPr>
            <p:ph type="sldNum" sz="quarter" idx="4"/>
          </p:nvPr>
        </p:nvSpPr>
        <p:spPr>
          <a:xfrm rot="5400000">
            <a:off x="-73720" y="548580"/>
            <a:ext cx="360164" cy="212725"/>
          </a:xfrm>
        </p:spPr>
        <p:txBody>
          <a:bodyPr/>
          <a:lstStyle/>
          <a:p>
            <a:r>
              <a:rPr lang="en-US" dirty="0"/>
              <a:t>P0</a:t>
            </a:r>
            <a:fld id="{7C933E7E-EEB7-3242-B8B0-CAE1452FB097}" type="slidenum">
              <a:rPr lang="en-US" smtClean="0"/>
              <a:pPr/>
              <a:t>9</a:t>
            </a:fld>
            <a:endParaRPr lang="en-US" dirty="0"/>
          </a:p>
        </p:txBody>
      </p:sp>
      <p:sp>
        <p:nvSpPr>
          <p:cNvPr id="4" name="Text Placeholder 3">
            <a:extLst>
              <a:ext uri="{FF2B5EF4-FFF2-40B4-BE49-F238E27FC236}">
                <a16:creationId xmlns:a16="http://schemas.microsoft.com/office/drawing/2014/main" id="{95EED502-9601-5E4D-8CD3-48B52954B724}"/>
              </a:ext>
            </a:extLst>
          </p:cNvPr>
          <p:cNvSpPr>
            <a:spLocks noGrp="1"/>
          </p:cNvSpPr>
          <p:nvPr>
            <p:ph type="body" sz="quarter" idx="23"/>
          </p:nvPr>
        </p:nvSpPr>
        <p:spPr>
          <a:xfrm>
            <a:off x="824400" y="1900755"/>
            <a:ext cx="3820028" cy="2883969"/>
          </a:xfrm>
        </p:spPr>
        <p:txBody>
          <a:bodyPr/>
          <a:lstStyle/>
          <a:p>
            <a:r>
              <a:rPr lang="en-US" dirty="0"/>
              <a:t>Addressing the accelerated shift to</a:t>
            </a:r>
            <a:br>
              <a:rPr lang="en-US" dirty="0"/>
            </a:br>
            <a:r>
              <a:rPr lang="en-US" dirty="0"/>
              <a:t>an increasingly digital workplace</a:t>
            </a:r>
            <a:br>
              <a:rPr lang="en-US" dirty="0"/>
            </a:br>
            <a:r>
              <a:rPr lang="en-US" dirty="0"/>
              <a:t>with flexible work solutions, career and skill development opportunities,</a:t>
            </a:r>
            <a:br>
              <a:rPr lang="en-US" dirty="0"/>
            </a:br>
            <a:r>
              <a:rPr lang="en-US" dirty="0"/>
              <a:t>and innovative benefits.</a:t>
            </a:r>
          </a:p>
        </p:txBody>
      </p:sp>
      <p:sp>
        <p:nvSpPr>
          <p:cNvPr id="5" name="Text Placeholder 4">
            <a:extLst>
              <a:ext uri="{FF2B5EF4-FFF2-40B4-BE49-F238E27FC236}">
                <a16:creationId xmlns:a16="http://schemas.microsoft.com/office/drawing/2014/main" id="{CD9B69FF-2D00-254D-BD8F-5DD03C22E15F}"/>
              </a:ext>
            </a:extLst>
          </p:cNvPr>
          <p:cNvSpPr>
            <a:spLocks noGrp="1"/>
          </p:cNvSpPr>
          <p:nvPr>
            <p:ph type="body" sz="quarter" idx="25"/>
          </p:nvPr>
        </p:nvSpPr>
        <p:spPr>
          <a:xfrm>
            <a:off x="479425" y="425450"/>
            <a:ext cx="615950" cy="477838"/>
          </a:xfrm>
        </p:spPr>
        <p:txBody>
          <a:bodyPr/>
          <a:lstStyle/>
          <a:p>
            <a:r>
              <a:rPr lang="en-US" dirty="0"/>
              <a:t>03</a:t>
            </a:r>
          </a:p>
        </p:txBody>
      </p:sp>
    </p:spTree>
    <p:extLst>
      <p:ext uri="{BB962C8B-B14F-4D97-AF65-F5344CB8AC3E}">
        <p14:creationId xmlns:p14="http://schemas.microsoft.com/office/powerpoint/2010/main" val="39241776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Theme">
  <a:themeElements>
    <a:clrScheme name="Custom 18">
      <a:dk1>
        <a:srgbClr val="000000"/>
      </a:dk1>
      <a:lt1>
        <a:srgbClr val="FFFFFF"/>
      </a:lt1>
      <a:dk2>
        <a:srgbClr val="ECEAEA"/>
      </a:dk2>
      <a:lt2>
        <a:srgbClr val="150F96"/>
      </a:lt2>
      <a:accent1>
        <a:srgbClr val="FFB616"/>
      </a:accent1>
      <a:accent2>
        <a:srgbClr val="FF6600"/>
      </a:accent2>
      <a:accent3>
        <a:srgbClr val="01C1D6"/>
      </a:accent3>
      <a:accent4>
        <a:srgbClr val="6E27C5"/>
      </a:accent4>
      <a:accent5>
        <a:srgbClr val="FF0098"/>
      </a:accent5>
      <a:accent6>
        <a:srgbClr val="4B4E53"/>
      </a:accent6>
      <a:hlink>
        <a:srgbClr val="150E95"/>
      </a:hlink>
      <a:folHlink>
        <a:srgbClr val="6D27C4"/>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3"/>
        </a:solidFill>
        <a:ln>
          <a:noFill/>
        </a:ln>
      </a:spPr>
      <a:bodyPr rtlCol="0" anchor="ctr"/>
      <a:lstStyle>
        <a:defPPr algn="ctr">
          <a:defRPr b="0" i="0" noProof="0" dirty="0" err="1" smtClean="0">
            <a:latin typeface="Chubb Publico Light" panose="02040302060504060203" pitchFamily="18" charset="77"/>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gn="l">
          <a:defRPr sz="1100" b="0" i="0" noProof="0" dirty="0" err="1" smtClean="0">
            <a:latin typeface="Chubb Publico Light" panose="02040302060504060203" pitchFamily="18" charset="77"/>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6989</TotalTime>
  <Words>1827</Words>
  <Application>Microsoft Macintosh PowerPoint</Application>
  <PresentationFormat>On-screen Show (16:9)</PresentationFormat>
  <Paragraphs>250</Paragraphs>
  <Slides>24</Slides>
  <Notes>3</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24</vt:i4>
      </vt:variant>
    </vt:vector>
  </HeadingPairs>
  <TitlesOfParts>
    <vt:vector size="32" baseType="lpstr">
      <vt:lpstr>Arial</vt:lpstr>
      <vt:lpstr>Calibri</vt:lpstr>
      <vt:lpstr>Chubb Publico Light</vt:lpstr>
      <vt:lpstr>Chubb Publico Medium</vt:lpstr>
      <vt:lpstr>Chubb Publico Roman</vt:lpstr>
      <vt:lpstr>Lato</vt:lpstr>
      <vt:lpstr>Lato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Carmel Chan</dc:creator>
  <cp:lastModifiedBy>Carmel Chan</cp:lastModifiedBy>
  <cp:revision>4422</cp:revision>
  <cp:lastPrinted>2020-11-24T12:20:30Z</cp:lastPrinted>
  <dcterms:created xsi:type="dcterms:W3CDTF">2019-06-11T12:14:37Z</dcterms:created>
  <dcterms:modified xsi:type="dcterms:W3CDTF">2020-11-24T14:41:13Z</dcterms:modified>
</cp:coreProperties>
</file>